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3" r:id="rId4"/>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065a119898_1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84" name="Google Shape;84;g3065a119898_1_3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Let’s get started. Welcome to our presentation on the Diabetic Readmission Risk Prediction system. Today, we'll demonstrate our machine learning solution implemented using AWS SageMaker. Our system addresses a critical healthcare challenge: predicting 30-day hospital readmissions for diabetic patients.</a:t>
            </a:r>
            <a:endParaRPr/>
          </a:p>
        </p:txBody>
      </p:sp>
      <p:sp>
        <p:nvSpPr>
          <p:cNvPr id="85" name="Google Shape;85;g3065a119898_1_3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065a119898_1_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3" name="Google Shape;163;g3065a119898_1_9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We've also implemented custom data quality checks. For instance, we monitor the distribution of patient ages. If we suddenly see a lot more young patients or old patients than usual, it could indicate a problem with our data ingestion process.</a:t>
            </a:r>
            <a:endParaRPr/>
          </a:p>
        </p:txBody>
      </p:sp>
      <p:sp>
        <p:nvSpPr>
          <p:cNvPr id="164" name="Google Shape;164;g3065a119898_1_9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065a119898_1_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2" name="Google Shape;172;g3065a119898_1_9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An essential part of our development process is our CI/CD pipeline, implemented with GitHub Actions. CI/CD stands for Continuous Integration and Continuous Deployment, and it helps us consistently and reliably update our system. On our screen, you can see the GitHub Actions console. This shows our automated workflow from code changes to model deployment.</a:t>
            </a:r>
            <a:endParaRPr/>
          </a:p>
        </p:txBody>
      </p:sp>
      <p:sp>
        <p:nvSpPr>
          <p:cNvPr id="173" name="Google Shape;173;g3065a119898_1_9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065a119898_1_1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0" name="Google Shape;180;g3065a119898_1_10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Let's walk through a typical process. When a developer makes changes to our code, GitHub Actions automatically runs tests to make sure nothing broke. If the tests pass, it proceeds to train a new model using the latest data. This new model is then compared against our current production model. If it performs better, it's flagged for human review. After approval, the new model is automatically deployed to a staging environment for final testing before being moved to production.</a:t>
            </a:r>
            <a:endParaRPr/>
          </a:p>
        </p:txBody>
      </p:sp>
      <p:sp>
        <p:nvSpPr>
          <p:cNvPr id="181" name="Google Shape;181;g3065a119898_1_10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065a119898_1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7" name="Google Shape;187;g3065a119898_1_10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Here's an example of a successful run, where you can see each stage completing successfully. And here's an example of a failed state, where a new model didn't meet our performance thresholds and was automatically rejected. This process ensures that only improvements make it to our production system, maintaining the quality and reliability of our predictions.</a:t>
            </a:r>
            <a:endParaRPr/>
          </a:p>
        </p:txBody>
      </p:sp>
      <p:sp>
        <p:nvSpPr>
          <p:cNvPr id="188" name="Google Shape;188;g3065a119898_1_10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065a119898_1_1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4" name="Google Shape;194;g3065a119898_1_11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Version control is crucial in machine learning projects, especially in healthcare where we need to track every decision. Let's look at our SageMaker Model Registry, which you can now see on the screen. This is like a catalog of all our models. We maintain our current production model, the previous three versions for quick rollback if needed, and any candidate models undergoing evaluation.</a:t>
            </a:r>
            <a:endParaRPr/>
          </a:p>
          <a:p>
            <a:pPr indent="0" lvl="0" marL="0" rtl="0" algn="l">
              <a:spcBef>
                <a:spcPts val="360"/>
              </a:spcBef>
              <a:spcAft>
                <a:spcPts val="0"/>
              </a:spcAft>
              <a:buNone/>
            </a:pPr>
            <a:r>
              <a:t/>
            </a:r>
            <a:endParaRPr/>
          </a:p>
        </p:txBody>
      </p:sp>
      <p:sp>
        <p:nvSpPr>
          <p:cNvPr id="195" name="Google Shape;195;g3065a119898_1_11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065a119898_1_1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01" name="Google Shape;201;g3065a119898_1_12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Each model version is tagged with key metadata. This includes its performance metrics, like accuracy and ROC-AUC score; information about the dataset it was trained on; and any hyperparameters used in training. This level of detail ensures we have full traceability and reproducibility of our models, which is crucial for both regulatory compliance and continuous improvement.</a:t>
            </a:r>
            <a:endParaRPr/>
          </a:p>
          <a:p>
            <a:pPr indent="0" lvl="0" marL="0" rtl="0" algn="l">
              <a:spcBef>
                <a:spcPts val="360"/>
              </a:spcBef>
              <a:spcAft>
                <a:spcPts val="0"/>
              </a:spcAft>
              <a:buNone/>
            </a:pPr>
            <a:r>
              <a:t/>
            </a:r>
            <a:endParaRPr/>
          </a:p>
        </p:txBody>
      </p:sp>
      <p:sp>
        <p:nvSpPr>
          <p:cNvPr id="202" name="Google Shape;202;g3065a119898_1_12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065a119898_1_1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08" name="Google Shape;208;g3065a119898_1_12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Now, let's demonstrate our system in action using SageMaker's batch transform job. This allows us to generate predictions for a large group of patients at once. On our screen, you can see we're starting a job to process data for 1000 recently discharged patients. Each patient record includes over 50 features, which our model will use to calculate a readmission risk score.</a:t>
            </a:r>
            <a:endParaRPr/>
          </a:p>
          <a:p>
            <a:pPr indent="0" lvl="0" marL="0" rtl="0" algn="l">
              <a:spcBef>
                <a:spcPts val="360"/>
              </a:spcBef>
              <a:spcAft>
                <a:spcPts val="0"/>
              </a:spcAft>
              <a:buNone/>
            </a:pPr>
            <a:r>
              <a:t/>
            </a:r>
            <a:endParaRPr/>
          </a:p>
        </p:txBody>
      </p:sp>
      <p:sp>
        <p:nvSpPr>
          <p:cNvPr id="209" name="Google Shape;209;g3065a119898_1_12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065a119898_1_1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15" name="Google Shape;215;g3065a119898_1_13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The job is running now, and... here are the results. Our system has categorized the patients into high, medium, and low risk groups. For patients in the high-risk group, our system automatically triggers alerts to their primary care physicians, recommending follow-up appointments within a week of discharge. This proactive approach allows healthcare providers to intervene early, potentially preventing readmissions before they happen.</a:t>
            </a:r>
            <a:endParaRPr/>
          </a:p>
          <a:p>
            <a:pPr indent="0" lvl="0" marL="0" rtl="0" algn="l">
              <a:spcBef>
                <a:spcPts val="360"/>
              </a:spcBef>
              <a:spcAft>
                <a:spcPts val="0"/>
              </a:spcAft>
              <a:buNone/>
            </a:pPr>
            <a:r>
              <a:t/>
            </a:r>
            <a:endParaRPr/>
          </a:p>
        </p:txBody>
      </p:sp>
      <p:sp>
        <p:nvSpPr>
          <p:cNvPr id="216" name="Google Shape;216;g3065a119898_1_13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065a119898_1_1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22" name="Google Shape;222;g3065a119898_1_13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While we're proud of our current system, we're always looking to improve. In the future, we plan to integrate real-time electronic health record data, allowing our model to update its predictions as new information becomes available. We're also working on implementing explainable AI techniques, which will help doctors understand why our model makes each prediction. This transparency is crucial for building trust in our system and helping healthcare providers make informed decisions.</a:t>
            </a:r>
            <a:endParaRPr/>
          </a:p>
          <a:p>
            <a:pPr indent="0" lvl="0" marL="0" rtl="0" algn="l">
              <a:spcBef>
                <a:spcPts val="360"/>
              </a:spcBef>
              <a:spcAft>
                <a:spcPts val="0"/>
              </a:spcAft>
              <a:buNone/>
            </a:pPr>
            <a:r>
              <a:t/>
            </a:r>
            <a:endParaRPr/>
          </a:p>
        </p:txBody>
      </p:sp>
      <p:sp>
        <p:nvSpPr>
          <p:cNvPr id="223" name="Google Shape;223;g3065a119898_1_13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065a119898_1_1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29" name="Google Shape;229;g3065a119898_1_14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We're also exploring ways to expand our approach to other chronic diseases beyond diabetes, such as heart failure and COPD. Lastly, we're investigating federated learning techniques, which could allow us to train our models across multiple hospitals without sharing raw patient data, further enhancing privacy protections.</a:t>
            </a:r>
            <a:endParaRPr/>
          </a:p>
          <a:p>
            <a:pPr indent="0" lvl="0" marL="0" rtl="0" algn="l">
              <a:spcBef>
                <a:spcPts val="360"/>
              </a:spcBef>
              <a:spcAft>
                <a:spcPts val="0"/>
              </a:spcAft>
              <a:buNone/>
            </a:pPr>
            <a:r>
              <a:t/>
            </a:r>
            <a:endParaRPr/>
          </a:p>
        </p:txBody>
      </p:sp>
      <p:sp>
        <p:nvSpPr>
          <p:cNvPr id="230" name="Google Shape;230;g3065a119898_1_14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065a119898_1_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94" name="Google Shape;94;g3065a119898_1_4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Let's begin by understanding the business problem we're solving. Hospitals face significant costs and challenges with diabetic patient readmissions. About one in five diabetic patients is readmitted within 30 days of discharge, costing hospitals millions of dollars annually. Our goal is to use machine learning to identify high-risk patients, enabling targeted interventions before they leave the hospital. We aim to reduce readmission rates by 10%, which could potentially save mid-sized hospitals up to $5 million each year. More importantly, this could lead to better health outcomes for patients, reducing their need to return to the hospital shortly after discharge.</a:t>
            </a:r>
            <a:endParaRPr/>
          </a:p>
        </p:txBody>
      </p:sp>
      <p:sp>
        <p:nvSpPr>
          <p:cNvPr id="95" name="Google Shape;95;g3065a119898_1_4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065a119898_1_1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6" name="Google Shape;236;g3065a119898_1_15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During the development of this system, we faced several challenges that are worth noting. One significant issue was data imbalance. Readmissions, while costly, are relatively rare events. This means our dataset had many more examples of patients who weren't readmitted than those who were. We addressed this using advanced sampling techniques to ensure our model learned to predict both outcomes accurately.</a:t>
            </a:r>
            <a:endParaRPr/>
          </a:p>
          <a:p>
            <a:pPr indent="0" lvl="0" marL="0" rtl="0" algn="l">
              <a:spcBef>
                <a:spcPts val="360"/>
              </a:spcBef>
              <a:spcAft>
                <a:spcPts val="0"/>
              </a:spcAft>
              <a:buNone/>
            </a:pPr>
            <a:r>
              <a:t/>
            </a:r>
            <a:endParaRPr/>
          </a:p>
        </p:txBody>
      </p:sp>
      <p:sp>
        <p:nvSpPr>
          <p:cNvPr id="237" name="Google Shape;237;g3065a119898_1_15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065a119898_1_1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3" name="Google Shape;243;g3065a119898_1_15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Another major challenge was ensuring HIPAA compliance. Working with sensitive healthcare data requires strict adherence to privacy regulations. We implemented end-to-end encryption and rigorous access controls to protect patient information at every stage of our pipeline.</a:t>
            </a:r>
            <a:endParaRPr/>
          </a:p>
          <a:p>
            <a:pPr indent="0" lvl="0" marL="0" rtl="0" algn="l">
              <a:spcBef>
                <a:spcPts val="360"/>
              </a:spcBef>
              <a:spcAft>
                <a:spcPts val="0"/>
              </a:spcAft>
              <a:buNone/>
            </a:pPr>
            <a:r>
              <a:t/>
            </a:r>
            <a:endParaRPr/>
          </a:p>
        </p:txBody>
      </p:sp>
      <p:sp>
        <p:nvSpPr>
          <p:cNvPr id="244" name="Google Shape;244;g3065a119898_1_15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065a119898_1_1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50" name="Google Shape;250;g3065a119898_1_16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Looking to the future, we're mindful of potential scalability issues as we process larger datasets and expand to more hospitals. We're continually optimizing our data pipeline to handle increased load efficiently. We're also acutely aware of the potential for biases in our predictions, particularly against protected groups. We've implemented ongoing monitoring and adjustment processes to ensure our model remains fair and equitable as it evolves.</a:t>
            </a:r>
            <a:endParaRPr/>
          </a:p>
          <a:p>
            <a:pPr indent="0" lvl="0" marL="0" rtl="0" algn="l">
              <a:spcBef>
                <a:spcPts val="360"/>
              </a:spcBef>
              <a:spcAft>
                <a:spcPts val="0"/>
              </a:spcAft>
              <a:buNone/>
            </a:pPr>
            <a:r>
              <a:t/>
            </a:r>
            <a:endParaRPr/>
          </a:p>
        </p:txBody>
      </p:sp>
      <p:sp>
        <p:nvSpPr>
          <p:cNvPr id="251" name="Google Shape;251;g3065a119898_1_16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3065a119898_1_1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57" name="Google Shape;257;g3065a119898_1_16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In sum, our Diabetic Readmission Risk Prediction system demonstrates the immense potential of machine learning in healthcare. By leveraging AWS SageMaker and implementing robust MLOps practices, we've created a scalable, reliable solution that could significantly improve patient outcomes while reducing healthcare costs.</a:t>
            </a:r>
            <a:endParaRPr/>
          </a:p>
          <a:p>
            <a:pPr indent="0" lvl="0" marL="0" rtl="0" algn="l">
              <a:spcBef>
                <a:spcPts val="360"/>
              </a:spcBef>
              <a:spcAft>
                <a:spcPts val="0"/>
              </a:spcAft>
              <a:buNone/>
            </a:pPr>
            <a:r>
              <a:t/>
            </a:r>
            <a:endParaRPr/>
          </a:p>
          <a:p>
            <a:pPr indent="0" lvl="0" marL="0" rtl="0" algn="l">
              <a:spcBef>
                <a:spcPts val="360"/>
              </a:spcBef>
              <a:spcAft>
                <a:spcPts val="0"/>
              </a:spcAft>
              <a:buNone/>
            </a:pPr>
            <a:r>
              <a:rPr lang="en"/>
              <a:t>Our system exemplifies how artificial intelligence can augment human expertise in healthcare, providing valuable insights to help doctors make more informed decisions. As we continue to refine and expand this technology, we're excited about its potential to make a real difference in people's lives, helping to ensure that more patients can return home from the hospital and stay healthy.</a:t>
            </a:r>
            <a:endParaRPr/>
          </a:p>
          <a:p>
            <a:pPr indent="0" lvl="0" marL="0" rtl="0" algn="l">
              <a:spcBef>
                <a:spcPts val="360"/>
              </a:spcBef>
              <a:spcAft>
                <a:spcPts val="0"/>
              </a:spcAft>
              <a:buNone/>
            </a:pPr>
            <a:r>
              <a:t/>
            </a:r>
            <a:endParaRPr/>
          </a:p>
          <a:p>
            <a:pPr indent="0" lvl="0" marL="0" rtl="0" algn="l">
              <a:spcBef>
                <a:spcPts val="360"/>
              </a:spcBef>
              <a:spcAft>
                <a:spcPts val="0"/>
              </a:spcAft>
              <a:buNone/>
            </a:pPr>
            <a:r>
              <a:t/>
            </a:r>
            <a:endParaRPr/>
          </a:p>
        </p:txBody>
      </p:sp>
      <p:sp>
        <p:nvSpPr>
          <p:cNvPr id="258" name="Google Shape;258;g3065a119898_1_16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065a119898_1_1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64" name="Google Shape;264;g3065a119898_1_17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Thank you for your attention to this presentation of our Diabetic Readmission Risk Prediction system. We hope this demonstration has illustrated the power and potential of applying machine learning to critical healthcare challenges.</a:t>
            </a:r>
            <a:endParaRPr/>
          </a:p>
        </p:txBody>
      </p:sp>
      <p:sp>
        <p:nvSpPr>
          <p:cNvPr id="265" name="Google Shape;265;g3065a119898_1_17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065a119898_1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02" name="Google Shape;102;g3065a119898_1_4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Now, let's examine the architecture of our system. If you're looking at our screen, you'll see a diagram of our ML pipeline. It's built entirely on AWS, with SageMaker at its core. We use Amazon S3 for data storage, which you can think of as a highly reliable, cloud-based hard drive. AWS Glue helps us with data processing, automatically discovering, preparing, and transforming our data. We also use AWS Lambda for serverless computations, allowing us to run code without managing servers.</a:t>
            </a:r>
            <a:endParaRPr/>
          </a:p>
        </p:txBody>
      </p:sp>
      <p:sp>
        <p:nvSpPr>
          <p:cNvPr id="103" name="Google Shape;103;g3065a119898_1_4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065a119898_1_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0" name="Google Shape;110;g3065a119898_1_5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Our pipeline includes several key stages: data ingestion, where we gather patient information; preprocessing, where we clean and organize this data; feature engineering, where we create useful indicators for our model; model training, where our AI learns to make predictions; and finally, deployment, where we make our trained model available for use. This design ensures our system can handle large amounts of data and is easy to maintain, all while complying with strict healthcare data regulations.</a:t>
            </a:r>
            <a:endParaRPr/>
          </a:p>
        </p:txBody>
      </p:sp>
      <p:sp>
        <p:nvSpPr>
          <p:cNvPr id="111" name="Google Shape;111;g3065a119898_1_5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065a119898_1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24" name="Google Shape;124;g3065a119898_1_6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Let's dive deeper into how we manage our data using the SageMaker Feature Store. On our screen, you can see the SageMaker Feature Store console. We've organized our features – the pieces of information our model uses to make predictions – into several groups. First, we have patient demographics, which includes things like age, gender, and ethnicity. Then we have medical history, covering previous diagnoses and treatments. We also have current visit data, which includes information about the patient's most recent hospital stay. Lastly, we have derived features, which are new pieces of information we've calculated that might be helpful for predictions.</a:t>
            </a:r>
            <a:endParaRPr/>
          </a:p>
        </p:txBody>
      </p:sp>
      <p:sp>
        <p:nvSpPr>
          <p:cNvPr id="125" name="Google Shape;125;g3065a119898_1_6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065a119898_1_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2" name="Google Shape;132;g3065a119898_1_6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For example, let's look at our 'patient_demographics' feature group. You can see it includes features like age, gender, and ethnicity. By organizing our data this way, we can easily reuse these features across different models and teams. It also allows us to version our features, ensuring we can reproduce our results and track changes over time.</a:t>
            </a:r>
            <a:endParaRPr/>
          </a:p>
        </p:txBody>
      </p:sp>
      <p:sp>
        <p:nvSpPr>
          <p:cNvPr id="133" name="Google Shape;133;g3065a119898_1_6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065a119898_1_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0" name="Google Shape;140;g3065a119898_1_7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Monitoring is crucial for any healthcare application, so let's examine how we keep an eye on our system's performance. On our screen now is our CloudWatch dashboard. This is like a control panel for our entire system. The graphs and charts you see show key metrics like CPU utilization, which tells us how hard our computers are working; memory usage, indicating how much information our system is juggling at once; and API latency, which measures how quickly our system responds to requests.</a:t>
            </a:r>
            <a:endParaRPr/>
          </a:p>
        </p:txBody>
      </p:sp>
      <p:sp>
        <p:nvSpPr>
          <p:cNvPr id="141" name="Google Shape;141;g3065a119898_1_7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065a119898_1_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8" name="Google Shape;148;g3065a119898_1_7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We've set up alerts for any of these metrics if they exceed predefined thresholds. For example, if the CPU utilization stays above 80% for more than 5 minutes, we'll get an alert. This allows us to proactively address any issues before they impact the system's performance or, more importantly, patient care.</a:t>
            </a:r>
            <a:endParaRPr/>
          </a:p>
        </p:txBody>
      </p:sp>
      <p:sp>
        <p:nvSpPr>
          <p:cNvPr id="149" name="Google Shape;149;g3065a119898_1_7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065a119898_1_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6" name="Google Shape;156;g3065a119898_1_8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Now, let's look at how we monitor our model's performance over time. We're using SageMaker Model Monitor for this, and you can see its console on our screen. This tool helps us track three key aspects of our model. First, it shows us the prediction distribution, which tells us if our model is suddenly predicting high risk for a lot more (or fewer) patients than usual. Second, it tracks changes in feature importance, alerting us if the model starts relying too heavily on one piece of information. Lastly, it monitors accuracy over time, helping us spot any degradation in our model's performance.</a:t>
            </a:r>
            <a:endParaRPr/>
          </a:p>
        </p:txBody>
      </p:sp>
      <p:sp>
        <p:nvSpPr>
          <p:cNvPr id="157" name="Google Shape;157;g3065a119898_1_8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 Section Header">
  <p:cSld name="1 - Section Header">
    <p:spTree>
      <p:nvGrpSpPr>
        <p:cNvPr id="58" name="Shape 58"/>
        <p:cNvGrpSpPr/>
        <p:nvPr/>
      </p:nvGrpSpPr>
      <p:grpSpPr>
        <a:xfrm>
          <a:off x="0" y="0"/>
          <a:ext cx="0" cy="0"/>
          <a:chOff x="0" y="0"/>
          <a:chExt cx="0" cy="0"/>
        </a:xfrm>
      </p:grpSpPr>
      <p:sp>
        <p:nvSpPr>
          <p:cNvPr id="59" name="Google Shape;59;p14"/>
          <p:cNvSpPr txBox="1"/>
          <p:nvPr>
            <p:ph type="title"/>
          </p:nvPr>
        </p:nvSpPr>
        <p:spPr>
          <a:xfrm>
            <a:off x="685800" y="1200150"/>
            <a:ext cx="7772400" cy="2057400"/>
          </a:xfrm>
          <a:prstGeom prst="rect">
            <a:avLst/>
          </a:prstGeom>
          <a:noFill/>
          <a:ln>
            <a:noFill/>
          </a:ln>
        </p:spPr>
        <p:txBody>
          <a:bodyPr anchorCtr="0" anchor="ctr" bIns="0" lIns="0" spcFirstLastPara="1" rIns="0" wrap="square" tIns="0">
            <a:noAutofit/>
          </a:bodyPr>
          <a:lstStyle>
            <a:lvl1pPr lvl="0" algn="ctr">
              <a:lnSpc>
                <a:spcPct val="104999"/>
              </a:lnSpc>
              <a:spcBef>
                <a:spcPts val="0"/>
              </a:spcBef>
              <a:spcAft>
                <a:spcPts val="0"/>
              </a:spcAft>
              <a:buSzPts val="1100"/>
              <a:buNone/>
              <a:defRPr b="1" i="0"/>
            </a:lvl1pPr>
            <a:lvl2pPr lvl="1" algn="l">
              <a:lnSpc>
                <a:spcPct val="233333"/>
              </a:lnSpc>
              <a:spcBef>
                <a:spcPts val="0"/>
              </a:spcBef>
              <a:spcAft>
                <a:spcPts val="0"/>
              </a:spcAft>
              <a:buSzPts val="1100"/>
              <a:buNone/>
              <a:defRPr/>
            </a:lvl2pPr>
            <a:lvl3pPr lvl="2" algn="l">
              <a:lnSpc>
                <a:spcPct val="233333"/>
              </a:lnSpc>
              <a:spcBef>
                <a:spcPts val="0"/>
              </a:spcBef>
              <a:spcAft>
                <a:spcPts val="0"/>
              </a:spcAft>
              <a:buSzPts val="1100"/>
              <a:buNone/>
              <a:defRPr/>
            </a:lvl3pPr>
            <a:lvl4pPr lvl="3" algn="l">
              <a:lnSpc>
                <a:spcPct val="233333"/>
              </a:lnSpc>
              <a:spcBef>
                <a:spcPts val="0"/>
              </a:spcBef>
              <a:spcAft>
                <a:spcPts val="0"/>
              </a:spcAft>
              <a:buSzPts val="1100"/>
              <a:buNone/>
              <a:defRPr/>
            </a:lvl4pPr>
            <a:lvl5pPr lvl="4" algn="l">
              <a:lnSpc>
                <a:spcPct val="233333"/>
              </a:lnSpc>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14"/>
          <p:cNvSpPr txBox="1"/>
          <p:nvPr>
            <p:ph idx="10" type="dt"/>
          </p:nvPr>
        </p:nvSpPr>
        <p:spPr>
          <a:xfrm>
            <a:off x="228600" y="4972052"/>
            <a:ext cx="2133600" cy="102394"/>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1" type="ftr"/>
          </p:nvPr>
        </p:nvSpPr>
        <p:spPr>
          <a:xfrm>
            <a:off x="3124200" y="4972052"/>
            <a:ext cx="2895600" cy="102394"/>
          </a:xfrm>
          <a:prstGeom prst="rect">
            <a:avLst/>
          </a:prstGeom>
          <a:noFill/>
          <a:ln>
            <a:noFill/>
          </a:ln>
        </p:spPr>
        <p:txBody>
          <a:bodyPr anchorCtr="0" anchor="ctr" bIns="0" lIns="0" spcFirstLastPara="1" rIns="0" wrap="square" tIns="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2" name="Google Shape;62;p14"/>
          <p:cNvSpPr txBox="1"/>
          <p:nvPr>
            <p:ph idx="12" type="sldNum"/>
          </p:nvPr>
        </p:nvSpPr>
        <p:spPr>
          <a:xfrm>
            <a:off x="6858000" y="4972052"/>
            <a:ext cx="2133600" cy="102394"/>
          </a:xfrm>
          <a:prstGeom prst="rect">
            <a:avLst/>
          </a:prstGeom>
          <a:noFill/>
          <a:ln>
            <a:noFill/>
          </a:ln>
        </p:spPr>
        <p:txBody>
          <a:bodyPr anchorCtr="0" anchor="ctr" bIns="0" lIns="0" spcFirstLastPara="1" rIns="0" wrap="square" tIns="0">
            <a:noAutofit/>
          </a:bodyPr>
          <a:lstStyle>
            <a:lvl1pPr indent="0" lvl="0" marL="0" algn="r">
              <a:spcBef>
                <a:spcPts val="0"/>
              </a:spcBef>
              <a:spcAft>
                <a:spcPts val="0"/>
              </a:spcAft>
              <a:buNone/>
              <a:defRPr b="0" i="0" sz="800" u="none" cap="none" strike="noStrike">
                <a:solidFill>
                  <a:srgbClr val="898989"/>
                </a:solidFill>
                <a:latin typeface="Arial"/>
                <a:ea typeface="Arial"/>
                <a:cs typeface="Arial"/>
                <a:sym typeface="Arial"/>
              </a:defRPr>
            </a:lvl1pPr>
            <a:lvl2pPr indent="0" lvl="1" marL="0" algn="r">
              <a:spcBef>
                <a:spcPts val="0"/>
              </a:spcBef>
              <a:spcAft>
                <a:spcPts val="0"/>
              </a:spcAft>
              <a:buNone/>
              <a:defRPr b="0" i="0" sz="800" u="none" cap="none" strike="noStrike">
                <a:solidFill>
                  <a:srgbClr val="898989"/>
                </a:solidFill>
                <a:latin typeface="Arial"/>
                <a:ea typeface="Arial"/>
                <a:cs typeface="Arial"/>
                <a:sym typeface="Arial"/>
              </a:defRPr>
            </a:lvl2pPr>
            <a:lvl3pPr indent="0" lvl="2" marL="0" algn="r">
              <a:spcBef>
                <a:spcPts val="0"/>
              </a:spcBef>
              <a:spcAft>
                <a:spcPts val="0"/>
              </a:spcAft>
              <a:buNone/>
              <a:defRPr b="0" i="0" sz="800" u="none" cap="none" strike="noStrike">
                <a:solidFill>
                  <a:srgbClr val="898989"/>
                </a:solidFill>
                <a:latin typeface="Arial"/>
                <a:ea typeface="Arial"/>
                <a:cs typeface="Arial"/>
                <a:sym typeface="Arial"/>
              </a:defRPr>
            </a:lvl3pPr>
            <a:lvl4pPr indent="0" lvl="3" marL="0" algn="r">
              <a:spcBef>
                <a:spcPts val="0"/>
              </a:spcBef>
              <a:spcAft>
                <a:spcPts val="0"/>
              </a:spcAft>
              <a:buNone/>
              <a:defRPr b="0" i="0" sz="800" u="none" cap="none" strike="noStrike">
                <a:solidFill>
                  <a:srgbClr val="898989"/>
                </a:solidFill>
                <a:latin typeface="Arial"/>
                <a:ea typeface="Arial"/>
                <a:cs typeface="Arial"/>
                <a:sym typeface="Arial"/>
              </a:defRPr>
            </a:lvl4pPr>
            <a:lvl5pPr indent="0" lvl="4" marL="0" algn="r">
              <a:spcBef>
                <a:spcPts val="0"/>
              </a:spcBef>
              <a:spcAft>
                <a:spcPts val="0"/>
              </a:spcAft>
              <a:buNone/>
              <a:defRPr b="0" i="0" sz="800" u="none" cap="none" strike="noStrike">
                <a:solidFill>
                  <a:srgbClr val="898989"/>
                </a:solidFill>
                <a:latin typeface="Arial"/>
                <a:ea typeface="Arial"/>
                <a:cs typeface="Arial"/>
                <a:sym typeface="Arial"/>
              </a:defRPr>
            </a:lvl5pPr>
            <a:lvl6pPr indent="0" lvl="5" marL="0" algn="r">
              <a:spcBef>
                <a:spcPts val="0"/>
              </a:spcBef>
              <a:spcAft>
                <a:spcPts val="0"/>
              </a:spcAft>
              <a:buNone/>
              <a:defRPr b="0" i="0" sz="800" u="none" cap="none" strike="noStrike">
                <a:solidFill>
                  <a:srgbClr val="898989"/>
                </a:solidFill>
                <a:latin typeface="Arial"/>
                <a:ea typeface="Arial"/>
                <a:cs typeface="Arial"/>
                <a:sym typeface="Arial"/>
              </a:defRPr>
            </a:lvl6pPr>
            <a:lvl7pPr indent="0" lvl="6" marL="0" algn="r">
              <a:spcBef>
                <a:spcPts val="0"/>
              </a:spcBef>
              <a:spcAft>
                <a:spcPts val="0"/>
              </a:spcAft>
              <a:buNone/>
              <a:defRPr b="0" i="0" sz="800" u="none" cap="none" strike="noStrike">
                <a:solidFill>
                  <a:srgbClr val="898989"/>
                </a:solidFill>
                <a:latin typeface="Arial"/>
                <a:ea typeface="Arial"/>
                <a:cs typeface="Arial"/>
                <a:sym typeface="Arial"/>
              </a:defRPr>
            </a:lvl7pPr>
            <a:lvl8pPr indent="0" lvl="7" marL="0" algn="r">
              <a:spcBef>
                <a:spcPts val="0"/>
              </a:spcBef>
              <a:spcAft>
                <a:spcPts val="0"/>
              </a:spcAft>
              <a:buNone/>
              <a:defRPr b="0" i="0" sz="800" u="none" cap="none" strike="noStrike">
                <a:solidFill>
                  <a:srgbClr val="898989"/>
                </a:solidFill>
                <a:latin typeface="Arial"/>
                <a:ea typeface="Arial"/>
                <a:cs typeface="Arial"/>
                <a:sym typeface="Arial"/>
              </a:defRPr>
            </a:lvl8pPr>
            <a:lvl9pPr indent="0" lvl="8" marL="0" algn="r">
              <a:spcBef>
                <a:spcPts val="0"/>
              </a:spcBef>
              <a:spcAft>
                <a:spcPts val="0"/>
              </a:spcAft>
              <a:buNone/>
              <a:defRPr b="0" i="0" sz="8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Title and Content">
  <p:cSld name="2 - Title and Content">
    <p:spTree>
      <p:nvGrpSpPr>
        <p:cNvPr id="63" name="Shape 63"/>
        <p:cNvGrpSpPr/>
        <p:nvPr/>
      </p:nvGrpSpPr>
      <p:grpSpPr>
        <a:xfrm>
          <a:off x="0" y="0"/>
          <a:ext cx="0" cy="0"/>
          <a:chOff x="0" y="0"/>
          <a:chExt cx="0" cy="0"/>
        </a:xfrm>
      </p:grpSpPr>
      <p:sp>
        <p:nvSpPr>
          <p:cNvPr id="64" name="Google Shape;64;p15"/>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lvl1pPr lvl="0" algn="l">
              <a:lnSpc>
                <a:spcPct val="233333"/>
              </a:lnSpc>
              <a:spcBef>
                <a:spcPts val="0"/>
              </a:spcBef>
              <a:spcAft>
                <a:spcPts val="0"/>
              </a:spcAft>
              <a:buSzPts val="1100"/>
              <a:buNone/>
              <a:defRPr/>
            </a:lvl1pPr>
            <a:lvl2pPr lvl="1" algn="l">
              <a:lnSpc>
                <a:spcPct val="233333"/>
              </a:lnSpc>
              <a:spcBef>
                <a:spcPts val="0"/>
              </a:spcBef>
              <a:spcAft>
                <a:spcPts val="0"/>
              </a:spcAft>
              <a:buSzPts val="1100"/>
              <a:buNone/>
              <a:defRPr/>
            </a:lvl2pPr>
            <a:lvl3pPr lvl="2" algn="l">
              <a:lnSpc>
                <a:spcPct val="233333"/>
              </a:lnSpc>
              <a:spcBef>
                <a:spcPts val="0"/>
              </a:spcBef>
              <a:spcAft>
                <a:spcPts val="0"/>
              </a:spcAft>
              <a:buSzPts val="1100"/>
              <a:buNone/>
              <a:defRPr/>
            </a:lvl3pPr>
            <a:lvl4pPr lvl="3" algn="l">
              <a:lnSpc>
                <a:spcPct val="233333"/>
              </a:lnSpc>
              <a:spcBef>
                <a:spcPts val="0"/>
              </a:spcBef>
              <a:spcAft>
                <a:spcPts val="0"/>
              </a:spcAft>
              <a:buSzPts val="1100"/>
              <a:buNone/>
              <a:defRPr/>
            </a:lvl4pPr>
            <a:lvl5pPr lvl="4" algn="l">
              <a:lnSpc>
                <a:spcPct val="233333"/>
              </a:lnSpc>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5" name="Google Shape;65;p15"/>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lvl1pPr indent="-247650" lvl="0" marL="457200" algn="l">
              <a:lnSpc>
                <a:spcPct val="177777"/>
              </a:lnSpc>
              <a:spcBef>
                <a:spcPts val="0"/>
              </a:spcBef>
              <a:spcAft>
                <a:spcPts val="0"/>
              </a:spcAft>
              <a:buSzPts val="300"/>
              <a:buChar char=" "/>
              <a:defRPr/>
            </a:lvl1pPr>
            <a:lvl2pPr indent="-317500" lvl="1" marL="914400" algn="l">
              <a:lnSpc>
                <a:spcPct val="177777"/>
              </a:lnSpc>
              <a:spcBef>
                <a:spcPts val="500"/>
              </a:spcBef>
              <a:spcAft>
                <a:spcPts val="0"/>
              </a:spcAft>
              <a:buSzPts val="1400"/>
              <a:buChar char="•"/>
              <a:defRPr/>
            </a:lvl2pPr>
            <a:lvl3pPr indent="-317500" lvl="2" marL="1371600" algn="l">
              <a:lnSpc>
                <a:spcPct val="177777"/>
              </a:lnSpc>
              <a:spcBef>
                <a:spcPts val="500"/>
              </a:spcBef>
              <a:spcAft>
                <a:spcPts val="0"/>
              </a:spcAft>
              <a:buClr>
                <a:srgbClr val="003B70"/>
              </a:buClr>
              <a:buSzPts val="1400"/>
              <a:buChar char="-"/>
              <a:defRPr/>
            </a:lvl3pPr>
            <a:lvl4pPr indent="-317500" lvl="3" marL="1828800" algn="l">
              <a:lnSpc>
                <a:spcPct val="177777"/>
              </a:lnSpc>
              <a:spcBef>
                <a:spcPts val="500"/>
              </a:spcBef>
              <a:spcAft>
                <a:spcPts val="0"/>
              </a:spcAft>
              <a:buClr>
                <a:srgbClr val="003B70"/>
              </a:buClr>
              <a:buSzPts val="1400"/>
              <a:buChar char="-"/>
              <a:defRPr/>
            </a:lvl4pPr>
            <a:lvl5pPr indent="-317500" lvl="4" marL="2286000" algn="l">
              <a:lnSpc>
                <a:spcPct val="177777"/>
              </a:lnSpc>
              <a:spcBef>
                <a:spcPts val="500"/>
              </a:spcBef>
              <a:spcAft>
                <a:spcPts val="0"/>
              </a:spcAft>
              <a:buClr>
                <a:srgbClr val="003B70"/>
              </a:buClr>
              <a:buSzPts val="1400"/>
              <a:buChar char="-"/>
              <a:defRPr/>
            </a:lvl5pPr>
            <a:lvl6pPr indent="-228600" lvl="5" marL="2743200" algn="l">
              <a:spcBef>
                <a:spcPts val="500"/>
              </a:spcBef>
              <a:spcAft>
                <a:spcPts val="0"/>
              </a:spcAft>
              <a:buSzPts val="1100"/>
              <a:buNone/>
              <a:defRPr/>
            </a:lvl6pPr>
            <a:lvl7pPr indent="-228600" lvl="6" marL="3200400" algn="l">
              <a:spcBef>
                <a:spcPts val="300"/>
              </a:spcBef>
              <a:spcAft>
                <a:spcPts val="0"/>
              </a:spcAft>
              <a:buSzPts val="1100"/>
              <a:buNone/>
              <a:defRPr/>
            </a:lvl7pPr>
            <a:lvl8pPr indent="-228600" lvl="7" marL="3657600" algn="l">
              <a:spcBef>
                <a:spcPts val="300"/>
              </a:spcBef>
              <a:spcAft>
                <a:spcPts val="0"/>
              </a:spcAft>
              <a:buSzPts val="1100"/>
              <a:buNone/>
              <a:defRPr/>
            </a:lvl8pPr>
            <a:lvl9pPr indent="-228600" lvl="8" marL="4114800" algn="l">
              <a:spcBef>
                <a:spcPts val="300"/>
              </a:spcBef>
              <a:spcAft>
                <a:spcPts val="0"/>
              </a:spcAft>
              <a:buSzPts val="1100"/>
              <a:buNone/>
              <a:defRPr/>
            </a:lvl9pPr>
          </a:lstStyle>
          <a:p/>
        </p:txBody>
      </p:sp>
      <p:sp>
        <p:nvSpPr>
          <p:cNvPr id="66" name="Google Shape;66;p15"/>
          <p:cNvSpPr txBox="1"/>
          <p:nvPr>
            <p:ph idx="10" type="dt"/>
          </p:nvPr>
        </p:nvSpPr>
        <p:spPr>
          <a:xfrm>
            <a:off x="228600" y="4972052"/>
            <a:ext cx="2133600" cy="102394"/>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15"/>
          <p:cNvSpPr txBox="1"/>
          <p:nvPr>
            <p:ph idx="11" type="ftr"/>
          </p:nvPr>
        </p:nvSpPr>
        <p:spPr>
          <a:xfrm>
            <a:off x="3124200" y="4972052"/>
            <a:ext cx="2895600" cy="102394"/>
          </a:xfrm>
          <a:prstGeom prst="rect">
            <a:avLst/>
          </a:prstGeom>
          <a:noFill/>
          <a:ln>
            <a:noFill/>
          </a:ln>
        </p:spPr>
        <p:txBody>
          <a:bodyPr anchorCtr="0" anchor="ctr" bIns="0" lIns="0" spcFirstLastPara="1" rIns="0" wrap="square" tIns="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8" name="Google Shape;68;p15"/>
          <p:cNvSpPr txBox="1"/>
          <p:nvPr>
            <p:ph idx="12" type="sldNum"/>
          </p:nvPr>
        </p:nvSpPr>
        <p:spPr>
          <a:xfrm>
            <a:off x="6858000" y="4972052"/>
            <a:ext cx="2133600" cy="102394"/>
          </a:xfrm>
          <a:prstGeom prst="rect">
            <a:avLst/>
          </a:prstGeom>
          <a:noFill/>
          <a:ln>
            <a:noFill/>
          </a:ln>
        </p:spPr>
        <p:txBody>
          <a:bodyPr anchorCtr="0" anchor="ctr" bIns="0" lIns="0" spcFirstLastPara="1" rIns="0" wrap="square" tIns="0">
            <a:noAutofit/>
          </a:bodyPr>
          <a:lstStyle>
            <a:lvl1pPr indent="0" lvl="0" marL="0" algn="r">
              <a:spcBef>
                <a:spcPts val="0"/>
              </a:spcBef>
              <a:spcAft>
                <a:spcPts val="0"/>
              </a:spcAft>
              <a:buNone/>
              <a:defRPr b="0" i="0" sz="800" u="none" cap="none" strike="noStrike">
                <a:solidFill>
                  <a:srgbClr val="898989"/>
                </a:solidFill>
                <a:latin typeface="Arial"/>
                <a:ea typeface="Arial"/>
                <a:cs typeface="Arial"/>
                <a:sym typeface="Arial"/>
              </a:defRPr>
            </a:lvl1pPr>
            <a:lvl2pPr indent="0" lvl="1" marL="0" algn="r">
              <a:spcBef>
                <a:spcPts val="0"/>
              </a:spcBef>
              <a:spcAft>
                <a:spcPts val="0"/>
              </a:spcAft>
              <a:buNone/>
              <a:defRPr b="0" i="0" sz="800" u="none" cap="none" strike="noStrike">
                <a:solidFill>
                  <a:srgbClr val="898989"/>
                </a:solidFill>
                <a:latin typeface="Arial"/>
                <a:ea typeface="Arial"/>
                <a:cs typeface="Arial"/>
                <a:sym typeface="Arial"/>
              </a:defRPr>
            </a:lvl2pPr>
            <a:lvl3pPr indent="0" lvl="2" marL="0" algn="r">
              <a:spcBef>
                <a:spcPts val="0"/>
              </a:spcBef>
              <a:spcAft>
                <a:spcPts val="0"/>
              </a:spcAft>
              <a:buNone/>
              <a:defRPr b="0" i="0" sz="800" u="none" cap="none" strike="noStrike">
                <a:solidFill>
                  <a:srgbClr val="898989"/>
                </a:solidFill>
                <a:latin typeface="Arial"/>
                <a:ea typeface="Arial"/>
                <a:cs typeface="Arial"/>
                <a:sym typeface="Arial"/>
              </a:defRPr>
            </a:lvl3pPr>
            <a:lvl4pPr indent="0" lvl="3" marL="0" algn="r">
              <a:spcBef>
                <a:spcPts val="0"/>
              </a:spcBef>
              <a:spcAft>
                <a:spcPts val="0"/>
              </a:spcAft>
              <a:buNone/>
              <a:defRPr b="0" i="0" sz="800" u="none" cap="none" strike="noStrike">
                <a:solidFill>
                  <a:srgbClr val="898989"/>
                </a:solidFill>
                <a:latin typeface="Arial"/>
                <a:ea typeface="Arial"/>
                <a:cs typeface="Arial"/>
                <a:sym typeface="Arial"/>
              </a:defRPr>
            </a:lvl4pPr>
            <a:lvl5pPr indent="0" lvl="4" marL="0" algn="r">
              <a:spcBef>
                <a:spcPts val="0"/>
              </a:spcBef>
              <a:spcAft>
                <a:spcPts val="0"/>
              </a:spcAft>
              <a:buNone/>
              <a:defRPr b="0" i="0" sz="800" u="none" cap="none" strike="noStrike">
                <a:solidFill>
                  <a:srgbClr val="898989"/>
                </a:solidFill>
                <a:latin typeface="Arial"/>
                <a:ea typeface="Arial"/>
                <a:cs typeface="Arial"/>
                <a:sym typeface="Arial"/>
              </a:defRPr>
            </a:lvl5pPr>
            <a:lvl6pPr indent="0" lvl="5" marL="0" algn="r">
              <a:spcBef>
                <a:spcPts val="0"/>
              </a:spcBef>
              <a:spcAft>
                <a:spcPts val="0"/>
              </a:spcAft>
              <a:buNone/>
              <a:defRPr b="0" i="0" sz="800" u="none" cap="none" strike="noStrike">
                <a:solidFill>
                  <a:srgbClr val="898989"/>
                </a:solidFill>
                <a:latin typeface="Arial"/>
                <a:ea typeface="Arial"/>
                <a:cs typeface="Arial"/>
                <a:sym typeface="Arial"/>
              </a:defRPr>
            </a:lvl6pPr>
            <a:lvl7pPr indent="0" lvl="6" marL="0" algn="r">
              <a:spcBef>
                <a:spcPts val="0"/>
              </a:spcBef>
              <a:spcAft>
                <a:spcPts val="0"/>
              </a:spcAft>
              <a:buNone/>
              <a:defRPr b="0" i="0" sz="800" u="none" cap="none" strike="noStrike">
                <a:solidFill>
                  <a:srgbClr val="898989"/>
                </a:solidFill>
                <a:latin typeface="Arial"/>
                <a:ea typeface="Arial"/>
                <a:cs typeface="Arial"/>
                <a:sym typeface="Arial"/>
              </a:defRPr>
            </a:lvl7pPr>
            <a:lvl8pPr indent="0" lvl="7" marL="0" algn="r">
              <a:spcBef>
                <a:spcPts val="0"/>
              </a:spcBef>
              <a:spcAft>
                <a:spcPts val="0"/>
              </a:spcAft>
              <a:buNone/>
              <a:defRPr b="0" i="0" sz="800" u="none" cap="none" strike="noStrike">
                <a:solidFill>
                  <a:srgbClr val="898989"/>
                </a:solidFill>
                <a:latin typeface="Arial"/>
                <a:ea typeface="Arial"/>
                <a:cs typeface="Arial"/>
                <a:sym typeface="Arial"/>
              </a:defRPr>
            </a:lvl8pPr>
            <a:lvl9pPr indent="0" lvl="8" marL="0" algn="r">
              <a:spcBef>
                <a:spcPts val="0"/>
              </a:spcBef>
              <a:spcAft>
                <a:spcPts val="0"/>
              </a:spcAft>
              <a:buNone/>
              <a:defRPr b="0" i="0" sz="8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 Comparison">
  <p:cSld name="3 - Comparison">
    <p:spTree>
      <p:nvGrpSpPr>
        <p:cNvPr id="69" name="Shape 69"/>
        <p:cNvGrpSpPr/>
        <p:nvPr/>
      </p:nvGrpSpPr>
      <p:grpSpPr>
        <a:xfrm>
          <a:off x="0" y="0"/>
          <a:ext cx="0" cy="0"/>
          <a:chOff x="0" y="0"/>
          <a:chExt cx="0" cy="0"/>
        </a:xfrm>
      </p:grpSpPr>
      <p:sp>
        <p:nvSpPr>
          <p:cNvPr id="70" name="Google Shape;70;p16"/>
          <p:cNvSpPr txBox="1"/>
          <p:nvPr>
            <p:ph idx="1" type="body"/>
          </p:nvPr>
        </p:nvSpPr>
        <p:spPr>
          <a:xfrm>
            <a:off x="685800" y="1371600"/>
            <a:ext cx="3810000" cy="479822"/>
          </a:xfrm>
          <a:prstGeom prst="rect">
            <a:avLst/>
          </a:prstGeom>
          <a:noFill/>
          <a:ln>
            <a:noFill/>
          </a:ln>
        </p:spPr>
        <p:txBody>
          <a:bodyPr anchorCtr="0" anchor="t" bIns="0" lIns="0" spcFirstLastPara="1" rIns="0" wrap="square" tIns="0">
            <a:noAutofit/>
          </a:bodyPr>
          <a:lstStyle>
            <a:lvl1pPr indent="-228600" lvl="0" marL="457200" algn="l">
              <a:lnSpc>
                <a:spcPct val="116666"/>
              </a:lnSpc>
              <a:spcBef>
                <a:spcPts val="0"/>
              </a:spcBef>
              <a:spcAft>
                <a:spcPts val="0"/>
              </a:spcAft>
              <a:buSzPts val="500"/>
              <a:buNone/>
              <a:defRPr b="1" sz="1800"/>
            </a:lvl1pPr>
            <a:lvl2pPr indent="-228600" lvl="1" marL="914400" algn="l">
              <a:lnSpc>
                <a:spcPct val="160000"/>
              </a:lnSpc>
              <a:spcBef>
                <a:spcPts val="500"/>
              </a:spcBef>
              <a:spcAft>
                <a:spcPts val="0"/>
              </a:spcAft>
              <a:buSzPts val="1500"/>
              <a:buNone/>
              <a:defRPr b="1" sz="1500"/>
            </a:lvl2pPr>
            <a:lvl3pPr indent="-228600" lvl="2" marL="1371600" algn="l">
              <a:lnSpc>
                <a:spcPct val="177777"/>
              </a:lnSpc>
              <a:spcBef>
                <a:spcPts val="500"/>
              </a:spcBef>
              <a:spcAft>
                <a:spcPts val="0"/>
              </a:spcAft>
              <a:buClr>
                <a:srgbClr val="003B70"/>
              </a:buClr>
              <a:buSzPts val="1400"/>
              <a:buNone/>
              <a:defRPr b="1" sz="1400"/>
            </a:lvl3pPr>
            <a:lvl4pPr indent="-228600" lvl="3" marL="1828800" algn="l">
              <a:lnSpc>
                <a:spcPct val="200000"/>
              </a:lnSpc>
              <a:spcBef>
                <a:spcPts val="500"/>
              </a:spcBef>
              <a:spcAft>
                <a:spcPts val="0"/>
              </a:spcAft>
              <a:buClr>
                <a:srgbClr val="003B70"/>
              </a:buClr>
              <a:buSzPts val="1200"/>
              <a:buNone/>
              <a:defRPr b="1" sz="1200"/>
            </a:lvl4pPr>
            <a:lvl5pPr indent="-228600" lvl="4" marL="2286000" algn="l">
              <a:lnSpc>
                <a:spcPct val="200000"/>
              </a:lnSpc>
              <a:spcBef>
                <a:spcPts val="500"/>
              </a:spcBef>
              <a:spcAft>
                <a:spcPts val="0"/>
              </a:spcAft>
              <a:buClr>
                <a:srgbClr val="003B70"/>
              </a:buClr>
              <a:buSzPts val="1200"/>
              <a:buNone/>
              <a:defRPr b="1" sz="1200"/>
            </a:lvl5pPr>
            <a:lvl6pPr indent="-228600" lvl="5" marL="2743200" algn="l">
              <a:spcBef>
                <a:spcPts val="500"/>
              </a:spcBef>
              <a:spcAft>
                <a:spcPts val="0"/>
              </a:spcAft>
              <a:buClr>
                <a:schemeClr val="dk1"/>
              </a:buClr>
              <a:buSzPts val="1200"/>
              <a:buFont typeface="Arial"/>
              <a:buNone/>
              <a:defRPr b="1" sz="1200"/>
            </a:lvl6pPr>
            <a:lvl7pPr indent="-228600" lvl="6" marL="3200400" algn="l">
              <a:spcBef>
                <a:spcPts val="200"/>
              </a:spcBef>
              <a:spcAft>
                <a:spcPts val="0"/>
              </a:spcAft>
              <a:buClr>
                <a:schemeClr val="dk1"/>
              </a:buClr>
              <a:buSzPts val="1200"/>
              <a:buFont typeface="Arial"/>
              <a:buNone/>
              <a:defRPr b="1" sz="1200"/>
            </a:lvl7pPr>
            <a:lvl8pPr indent="-228600" lvl="7" marL="3657600" algn="l">
              <a:spcBef>
                <a:spcPts val="200"/>
              </a:spcBef>
              <a:spcAft>
                <a:spcPts val="0"/>
              </a:spcAft>
              <a:buClr>
                <a:schemeClr val="dk1"/>
              </a:buClr>
              <a:buSzPts val="1200"/>
              <a:buFont typeface="Arial"/>
              <a:buNone/>
              <a:defRPr b="1" sz="1200"/>
            </a:lvl8pPr>
            <a:lvl9pPr indent="-228600" lvl="8" marL="4114800" algn="l">
              <a:spcBef>
                <a:spcPts val="200"/>
              </a:spcBef>
              <a:spcAft>
                <a:spcPts val="0"/>
              </a:spcAft>
              <a:buClr>
                <a:schemeClr val="dk1"/>
              </a:buClr>
              <a:buSzPts val="1200"/>
              <a:buFont typeface="Arial"/>
              <a:buNone/>
              <a:defRPr b="1" sz="1200"/>
            </a:lvl9pPr>
          </a:lstStyle>
          <a:p/>
        </p:txBody>
      </p:sp>
      <p:sp>
        <p:nvSpPr>
          <p:cNvPr id="71" name="Google Shape;71;p16"/>
          <p:cNvSpPr txBox="1"/>
          <p:nvPr>
            <p:ph idx="2" type="body"/>
          </p:nvPr>
        </p:nvSpPr>
        <p:spPr>
          <a:xfrm>
            <a:off x="608013" y="1900238"/>
            <a:ext cx="3887788" cy="2457450"/>
          </a:xfrm>
          <a:prstGeom prst="rect">
            <a:avLst/>
          </a:prstGeom>
          <a:noFill/>
          <a:ln>
            <a:noFill/>
          </a:ln>
        </p:spPr>
        <p:txBody>
          <a:bodyPr anchorCtr="0" anchor="t" bIns="0" lIns="0" spcFirstLastPara="1" rIns="0" wrap="square" tIns="0">
            <a:noAutofit/>
          </a:bodyPr>
          <a:lstStyle>
            <a:lvl1pPr indent="-260350" lvl="0" marL="457200" algn="l">
              <a:lnSpc>
                <a:spcPct val="116666"/>
              </a:lnSpc>
              <a:spcBef>
                <a:spcPts val="0"/>
              </a:spcBef>
              <a:spcAft>
                <a:spcPts val="0"/>
              </a:spcAft>
              <a:buSzPts val="500"/>
              <a:buChar char=" "/>
              <a:defRPr sz="1800">
                <a:latin typeface="Arial"/>
                <a:ea typeface="Arial"/>
                <a:cs typeface="Arial"/>
                <a:sym typeface="Arial"/>
              </a:defRPr>
            </a:lvl1pPr>
            <a:lvl2pPr indent="-342900" lvl="1" marL="914400" algn="l">
              <a:lnSpc>
                <a:spcPct val="116666"/>
              </a:lnSpc>
              <a:spcBef>
                <a:spcPts val="500"/>
              </a:spcBef>
              <a:spcAft>
                <a:spcPts val="0"/>
              </a:spcAft>
              <a:buSzPts val="1800"/>
              <a:buChar char="•"/>
              <a:defRPr sz="1800">
                <a:latin typeface="Arial"/>
                <a:ea typeface="Arial"/>
                <a:cs typeface="Arial"/>
                <a:sym typeface="Arial"/>
              </a:defRPr>
            </a:lvl2pPr>
            <a:lvl3pPr indent="-342900" lvl="2" marL="1371600" algn="l">
              <a:lnSpc>
                <a:spcPct val="116666"/>
              </a:lnSpc>
              <a:spcBef>
                <a:spcPts val="500"/>
              </a:spcBef>
              <a:spcAft>
                <a:spcPts val="0"/>
              </a:spcAft>
              <a:buClr>
                <a:srgbClr val="003B70"/>
              </a:buClr>
              <a:buSzPts val="1800"/>
              <a:buChar char="-"/>
              <a:defRPr sz="1800">
                <a:latin typeface="Arial"/>
                <a:ea typeface="Arial"/>
                <a:cs typeface="Arial"/>
                <a:sym typeface="Arial"/>
              </a:defRPr>
            </a:lvl3pPr>
            <a:lvl4pPr indent="-342900" lvl="3" marL="1828800" algn="l">
              <a:lnSpc>
                <a:spcPct val="116666"/>
              </a:lnSpc>
              <a:spcBef>
                <a:spcPts val="500"/>
              </a:spcBef>
              <a:spcAft>
                <a:spcPts val="0"/>
              </a:spcAft>
              <a:buClr>
                <a:srgbClr val="003B70"/>
              </a:buClr>
              <a:buSzPts val="1800"/>
              <a:buChar char="-"/>
              <a:defRPr sz="1800">
                <a:latin typeface="Arial"/>
                <a:ea typeface="Arial"/>
                <a:cs typeface="Arial"/>
                <a:sym typeface="Arial"/>
              </a:defRPr>
            </a:lvl4pPr>
            <a:lvl5pPr indent="-342900" lvl="4" marL="2286000" algn="l">
              <a:lnSpc>
                <a:spcPct val="116666"/>
              </a:lnSpc>
              <a:spcBef>
                <a:spcPts val="500"/>
              </a:spcBef>
              <a:spcAft>
                <a:spcPts val="0"/>
              </a:spcAft>
              <a:buClr>
                <a:srgbClr val="003B70"/>
              </a:buClr>
              <a:buSzPts val="1800"/>
              <a:buChar char="-"/>
              <a:defRPr sz="1800">
                <a:latin typeface="Arial"/>
                <a:ea typeface="Arial"/>
                <a:cs typeface="Arial"/>
                <a:sym typeface="Arial"/>
              </a:defRPr>
            </a:lvl5pPr>
            <a:lvl6pPr indent="-228600" lvl="5" marL="2743200" algn="l">
              <a:spcBef>
                <a:spcPts val="500"/>
              </a:spcBef>
              <a:spcAft>
                <a:spcPts val="0"/>
              </a:spcAft>
              <a:buSzPts val="1100"/>
              <a:buNone/>
              <a:defRPr sz="1200"/>
            </a:lvl6pPr>
            <a:lvl7pPr indent="-228600" lvl="6" marL="3200400" algn="l">
              <a:spcBef>
                <a:spcPts val="200"/>
              </a:spcBef>
              <a:spcAft>
                <a:spcPts val="0"/>
              </a:spcAft>
              <a:buSzPts val="1100"/>
              <a:buNone/>
              <a:defRPr sz="1200"/>
            </a:lvl7pPr>
            <a:lvl8pPr indent="-228600" lvl="7" marL="3657600" algn="l">
              <a:spcBef>
                <a:spcPts val="200"/>
              </a:spcBef>
              <a:spcAft>
                <a:spcPts val="0"/>
              </a:spcAft>
              <a:buSzPts val="1100"/>
              <a:buNone/>
              <a:defRPr sz="1200"/>
            </a:lvl8pPr>
            <a:lvl9pPr indent="-228600" lvl="8" marL="4114800" algn="l">
              <a:spcBef>
                <a:spcPts val="200"/>
              </a:spcBef>
              <a:spcAft>
                <a:spcPts val="0"/>
              </a:spcAft>
              <a:buSzPts val="1100"/>
              <a:buNone/>
              <a:defRPr sz="1200"/>
            </a:lvl9pPr>
          </a:lstStyle>
          <a:p/>
        </p:txBody>
      </p:sp>
      <p:sp>
        <p:nvSpPr>
          <p:cNvPr id="72" name="Google Shape;72;p16"/>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lvl1pPr lvl="0" algn="l">
              <a:lnSpc>
                <a:spcPct val="233333"/>
              </a:lnSpc>
              <a:spcBef>
                <a:spcPts val="0"/>
              </a:spcBef>
              <a:spcAft>
                <a:spcPts val="0"/>
              </a:spcAft>
              <a:buSzPts val="1100"/>
              <a:buNone/>
              <a:defRPr/>
            </a:lvl1pPr>
            <a:lvl2pPr lvl="1" algn="l">
              <a:lnSpc>
                <a:spcPct val="233333"/>
              </a:lnSpc>
              <a:spcBef>
                <a:spcPts val="0"/>
              </a:spcBef>
              <a:spcAft>
                <a:spcPts val="0"/>
              </a:spcAft>
              <a:buSzPts val="1100"/>
              <a:buNone/>
              <a:defRPr/>
            </a:lvl2pPr>
            <a:lvl3pPr lvl="2" algn="l">
              <a:lnSpc>
                <a:spcPct val="233333"/>
              </a:lnSpc>
              <a:spcBef>
                <a:spcPts val="0"/>
              </a:spcBef>
              <a:spcAft>
                <a:spcPts val="0"/>
              </a:spcAft>
              <a:buSzPts val="1100"/>
              <a:buNone/>
              <a:defRPr/>
            </a:lvl3pPr>
            <a:lvl4pPr lvl="3" algn="l">
              <a:lnSpc>
                <a:spcPct val="233333"/>
              </a:lnSpc>
              <a:spcBef>
                <a:spcPts val="0"/>
              </a:spcBef>
              <a:spcAft>
                <a:spcPts val="0"/>
              </a:spcAft>
              <a:buSzPts val="1100"/>
              <a:buNone/>
              <a:defRPr/>
            </a:lvl4pPr>
            <a:lvl5pPr lvl="4" algn="l">
              <a:lnSpc>
                <a:spcPct val="233333"/>
              </a:lnSpc>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6"/>
          <p:cNvSpPr txBox="1"/>
          <p:nvPr>
            <p:ph idx="3" type="body"/>
          </p:nvPr>
        </p:nvSpPr>
        <p:spPr>
          <a:xfrm>
            <a:off x="4648200" y="1371600"/>
            <a:ext cx="3810000" cy="479822"/>
          </a:xfrm>
          <a:prstGeom prst="rect">
            <a:avLst/>
          </a:prstGeom>
          <a:noFill/>
          <a:ln>
            <a:noFill/>
          </a:ln>
        </p:spPr>
        <p:txBody>
          <a:bodyPr anchorCtr="0" anchor="t" bIns="0" lIns="0" spcFirstLastPara="1" rIns="0" wrap="square" tIns="0">
            <a:noAutofit/>
          </a:bodyPr>
          <a:lstStyle>
            <a:lvl1pPr indent="-228600" lvl="0" marL="457200" algn="l">
              <a:lnSpc>
                <a:spcPct val="116666"/>
              </a:lnSpc>
              <a:spcBef>
                <a:spcPts val="0"/>
              </a:spcBef>
              <a:spcAft>
                <a:spcPts val="0"/>
              </a:spcAft>
              <a:buSzPts val="500"/>
              <a:buNone/>
              <a:defRPr b="1" sz="1800"/>
            </a:lvl1pPr>
            <a:lvl2pPr indent="-228600" lvl="1" marL="914400" algn="l">
              <a:lnSpc>
                <a:spcPct val="160000"/>
              </a:lnSpc>
              <a:spcBef>
                <a:spcPts val="500"/>
              </a:spcBef>
              <a:spcAft>
                <a:spcPts val="0"/>
              </a:spcAft>
              <a:buSzPts val="1500"/>
              <a:buNone/>
              <a:defRPr b="1" sz="1500"/>
            </a:lvl2pPr>
            <a:lvl3pPr indent="-228600" lvl="2" marL="1371600" algn="l">
              <a:lnSpc>
                <a:spcPct val="177777"/>
              </a:lnSpc>
              <a:spcBef>
                <a:spcPts val="500"/>
              </a:spcBef>
              <a:spcAft>
                <a:spcPts val="0"/>
              </a:spcAft>
              <a:buClr>
                <a:srgbClr val="003B70"/>
              </a:buClr>
              <a:buSzPts val="1400"/>
              <a:buNone/>
              <a:defRPr b="1" sz="1400"/>
            </a:lvl3pPr>
            <a:lvl4pPr indent="-228600" lvl="3" marL="1828800" algn="l">
              <a:lnSpc>
                <a:spcPct val="200000"/>
              </a:lnSpc>
              <a:spcBef>
                <a:spcPts val="500"/>
              </a:spcBef>
              <a:spcAft>
                <a:spcPts val="0"/>
              </a:spcAft>
              <a:buClr>
                <a:srgbClr val="003B70"/>
              </a:buClr>
              <a:buSzPts val="1200"/>
              <a:buNone/>
              <a:defRPr b="1" sz="1200"/>
            </a:lvl4pPr>
            <a:lvl5pPr indent="-228600" lvl="4" marL="2286000" algn="l">
              <a:lnSpc>
                <a:spcPct val="200000"/>
              </a:lnSpc>
              <a:spcBef>
                <a:spcPts val="500"/>
              </a:spcBef>
              <a:spcAft>
                <a:spcPts val="0"/>
              </a:spcAft>
              <a:buClr>
                <a:srgbClr val="003B70"/>
              </a:buClr>
              <a:buSzPts val="1200"/>
              <a:buNone/>
              <a:defRPr b="1" sz="1200"/>
            </a:lvl5pPr>
            <a:lvl6pPr indent="-228600" lvl="5" marL="2743200" algn="l">
              <a:spcBef>
                <a:spcPts val="500"/>
              </a:spcBef>
              <a:spcAft>
                <a:spcPts val="0"/>
              </a:spcAft>
              <a:buClr>
                <a:schemeClr val="dk1"/>
              </a:buClr>
              <a:buSzPts val="1200"/>
              <a:buFont typeface="Arial"/>
              <a:buNone/>
              <a:defRPr b="1" sz="1200"/>
            </a:lvl6pPr>
            <a:lvl7pPr indent="-228600" lvl="6" marL="3200400" algn="l">
              <a:spcBef>
                <a:spcPts val="200"/>
              </a:spcBef>
              <a:spcAft>
                <a:spcPts val="0"/>
              </a:spcAft>
              <a:buClr>
                <a:schemeClr val="dk1"/>
              </a:buClr>
              <a:buSzPts val="1200"/>
              <a:buFont typeface="Arial"/>
              <a:buNone/>
              <a:defRPr b="1" sz="1200"/>
            </a:lvl7pPr>
            <a:lvl8pPr indent="-228600" lvl="7" marL="3657600" algn="l">
              <a:spcBef>
                <a:spcPts val="200"/>
              </a:spcBef>
              <a:spcAft>
                <a:spcPts val="0"/>
              </a:spcAft>
              <a:buClr>
                <a:schemeClr val="dk1"/>
              </a:buClr>
              <a:buSzPts val="1200"/>
              <a:buFont typeface="Arial"/>
              <a:buNone/>
              <a:defRPr b="1" sz="1200"/>
            </a:lvl8pPr>
            <a:lvl9pPr indent="-228600" lvl="8" marL="4114800" algn="l">
              <a:spcBef>
                <a:spcPts val="200"/>
              </a:spcBef>
              <a:spcAft>
                <a:spcPts val="0"/>
              </a:spcAft>
              <a:buClr>
                <a:schemeClr val="dk1"/>
              </a:buClr>
              <a:buSzPts val="1200"/>
              <a:buFont typeface="Arial"/>
              <a:buNone/>
              <a:defRPr b="1" sz="1200"/>
            </a:lvl9pPr>
          </a:lstStyle>
          <a:p/>
        </p:txBody>
      </p:sp>
      <p:sp>
        <p:nvSpPr>
          <p:cNvPr id="74" name="Google Shape;74;p16"/>
          <p:cNvSpPr txBox="1"/>
          <p:nvPr>
            <p:ph idx="4" type="body"/>
          </p:nvPr>
        </p:nvSpPr>
        <p:spPr>
          <a:xfrm>
            <a:off x="4570413" y="1900238"/>
            <a:ext cx="3887788" cy="2457450"/>
          </a:xfrm>
          <a:prstGeom prst="rect">
            <a:avLst/>
          </a:prstGeom>
          <a:noFill/>
          <a:ln>
            <a:noFill/>
          </a:ln>
        </p:spPr>
        <p:txBody>
          <a:bodyPr anchorCtr="0" anchor="t" bIns="0" lIns="0" spcFirstLastPara="1" rIns="0" wrap="square" tIns="0">
            <a:noAutofit/>
          </a:bodyPr>
          <a:lstStyle>
            <a:lvl1pPr indent="-260350" lvl="0" marL="457200" algn="l">
              <a:lnSpc>
                <a:spcPct val="116666"/>
              </a:lnSpc>
              <a:spcBef>
                <a:spcPts val="0"/>
              </a:spcBef>
              <a:spcAft>
                <a:spcPts val="0"/>
              </a:spcAft>
              <a:buSzPts val="500"/>
              <a:buChar char=" "/>
              <a:defRPr sz="1800">
                <a:latin typeface="Arial"/>
                <a:ea typeface="Arial"/>
                <a:cs typeface="Arial"/>
                <a:sym typeface="Arial"/>
              </a:defRPr>
            </a:lvl1pPr>
            <a:lvl2pPr indent="-342900" lvl="1" marL="914400" algn="l">
              <a:lnSpc>
                <a:spcPct val="116666"/>
              </a:lnSpc>
              <a:spcBef>
                <a:spcPts val="500"/>
              </a:spcBef>
              <a:spcAft>
                <a:spcPts val="0"/>
              </a:spcAft>
              <a:buSzPts val="1800"/>
              <a:buChar char="•"/>
              <a:defRPr sz="1800">
                <a:latin typeface="Arial"/>
                <a:ea typeface="Arial"/>
                <a:cs typeface="Arial"/>
                <a:sym typeface="Arial"/>
              </a:defRPr>
            </a:lvl2pPr>
            <a:lvl3pPr indent="-342900" lvl="2" marL="1371600" algn="l">
              <a:lnSpc>
                <a:spcPct val="116666"/>
              </a:lnSpc>
              <a:spcBef>
                <a:spcPts val="500"/>
              </a:spcBef>
              <a:spcAft>
                <a:spcPts val="0"/>
              </a:spcAft>
              <a:buClr>
                <a:srgbClr val="003B70"/>
              </a:buClr>
              <a:buSzPts val="1800"/>
              <a:buChar char="-"/>
              <a:defRPr sz="1800">
                <a:latin typeface="Arial"/>
                <a:ea typeface="Arial"/>
                <a:cs typeface="Arial"/>
                <a:sym typeface="Arial"/>
              </a:defRPr>
            </a:lvl3pPr>
            <a:lvl4pPr indent="-342900" lvl="3" marL="1828800" algn="l">
              <a:lnSpc>
                <a:spcPct val="116666"/>
              </a:lnSpc>
              <a:spcBef>
                <a:spcPts val="500"/>
              </a:spcBef>
              <a:spcAft>
                <a:spcPts val="0"/>
              </a:spcAft>
              <a:buClr>
                <a:srgbClr val="003B70"/>
              </a:buClr>
              <a:buSzPts val="1800"/>
              <a:buChar char="-"/>
              <a:defRPr sz="1800">
                <a:latin typeface="Arial"/>
                <a:ea typeface="Arial"/>
                <a:cs typeface="Arial"/>
                <a:sym typeface="Arial"/>
              </a:defRPr>
            </a:lvl4pPr>
            <a:lvl5pPr indent="-342900" lvl="4" marL="2286000" algn="l">
              <a:lnSpc>
                <a:spcPct val="116666"/>
              </a:lnSpc>
              <a:spcBef>
                <a:spcPts val="500"/>
              </a:spcBef>
              <a:spcAft>
                <a:spcPts val="0"/>
              </a:spcAft>
              <a:buClr>
                <a:srgbClr val="003B70"/>
              </a:buClr>
              <a:buSzPts val="1800"/>
              <a:buChar char="-"/>
              <a:defRPr sz="1800">
                <a:latin typeface="Arial"/>
                <a:ea typeface="Arial"/>
                <a:cs typeface="Arial"/>
                <a:sym typeface="Arial"/>
              </a:defRPr>
            </a:lvl5pPr>
            <a:lvl6pPr indent="-228600" lvl="5" marL="2743200" algn="l">
              <a:spcBef>
                <a:spcPts val="500"/>
              </a:spcBef>
              <a:spcAft>
                <a:spcPts val="0"/>
              </a:spcAft>
              <a:buSzPts val="1100"/>
              <a:buNone/>
              <a:defRPr sz="1200"/>
            </a:lvl6pPr>
            <a:lvl7pPr indent="-228600" lvl="6" marL="3200400" algn="l">
              <a:spcBef>
                <a:spcPts val="200"/>
              </a:spcBef>
              <a:spcAft>
                <a:spcPts val="0"/>
              </a:spcAft>
              <a:buSzPts val="1100"/>
              <a:buNone/>
              <a:defRPr sz="1200"/>
            </a:lvl7pPr>
            <a:lvl8pPr indent="-228600" lvl="7" marL="3657600" algn="l">
              <a:spcBef>
                <a:spcPts val="200"/>
              </a:spcBef>
              <a:spcAft>
                <a:spcPts val="0"/>
              </a:spcAft>
              <a:buSzPts val="1100"/>
              <a:buNone/>
              <a:defRPr sz="1200"/>
            </a:lvl8pPr>
            <a:lvl9pPr indent="-228600" lvl="8" marL="4114800" algn="l">
              <a:spcBef>
                <a:spcPts val="200"/>
              </a:spcBef>
              <a:spcAft>
                <a:spcPts val="0"/>
              </a:spcAft>
              <a:buSzPts val="1100"/>
              <a:buNone/>
              <a:defRPr sz="1200"/>
            </a:lvl9pPr>
          </a:lstStyle>
          <a:p/>
        </p:txBody>
      </p:sp>
      <p:sp>
        <p:nvSpPr>
          <p:cNvPr id="75" name="Google Shape;75;p16"/>
          <p:cNvSpPr txBox="1"/>
          <p:nvPr>
            <p:ph idx="10" type="dt"/>
          </p:nvPr>
        </p:nvSpPr>
        <p:spPr>
          <a:xfrm>
            <a:off x="228600" y="4972052"/>
            <a:ext cx="2133600" cy="102394"/>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6"/>
          <p:cNvSpPr txBox="1"/>
          <p:nvPr>
            <p:ph idx="11" type="ftr"/>
          </p:nvPr>
        </p:nvSpPr>
        <p:spPr>
          <a:xfrm>
            <a:off x="3124200" y="4972052"/>
            <a:ext cx="2895600" cy="102394"/>
          </a:xfrm>
          <a:prstGeom prst="rect">
            <a:avLst/>
          </a:prstGeom>
          <a:noFill/>
          <a:ln>
            <a:noFill/>
          </a:ln>
        </p:spPr>
        <p:txBody>
          <a:bodyPr anchorCtr="0" anchor="ctr" bIns="0" lIns="0" spcFirstLastPara="1" rIns="0" wrap="square" tIns="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6"/>
          <p:cNvSpPr txBox="1"/>
          <p:nvPr>
            <p:ph idx="12" type="sldNum"/>
          </p:nvPr>
        </p:nvSpPr>
        <p:spPr>
          <a:xfrm>
            <a:off x="6858000" y="4972052"/>
            <a:ext cx="2133600" cy="102394"/>
          </a:xfrm>
          <a:prstGeom prst="rect">
            <a:avLst/>
          </a:prstGeom>
          <a:noFill/>
          <a:ln>
            <a:noFill/>
          </a:ln>
        </p:spPr>
        <p:txBody>
          <a:bodyPr anchorCtr="0" anchor="ctr" bIns="0" lIns="0" spcFirstLastPara="1" rIns="0" wrap="square" tIns="0">
            <a:noAutofit/>
          </a:bodyPr>
          <a:lstStyle>
            <a:lvl1pPr indent="0" lvl="0" marL="0" algn="r">
              <a:spcBef>
                <a:spcPts val="0"/>
              </a:spcBef>
              <a:spcAft>
                <a:spcPts val="0"/>
              </a:spcAft>
              <a:buNone/>
              <a:defRPr b="0" i="0" sz="800" u="none" cap="none" strike="noStrike">
                <a:solidFill>
                  <a:srgbClr val="898989"/>
                </a:solidFill>
                <a:latin typeface="Arial"/>
                <a:ea typeface="Arial"/>
                <a:cs typeface="Arial"/>
                <a:sym typeface="Arial"/>
              </a:defRPr>
            </a:lvl1pPr>
            <a:lvl2pPr indent="0" lvl="1" marL="0" algn="r">
              <a:spcBef>
                <a:spcPts val="0"/>
              </a:spcBef>
              <a:spcAft>
                <a:spcPts val="0"/>
              </a:spcAft>
              <a:buNone/>
              <a:defRPr b="0" i="0" sz="800" u="none" cap="none" strike="noStrike">
                <a:solidFill>
                  <a:srgbClr val="898989"/>
                </a:solidFill>
                <a:latin typeface="Arial"/>
                <a:ea typeface="Arial"/>
                <a:cs typeface="Arial"/>
                <a:sym typeface="Arial"/>
              </a:defRPr>
            </a:lvl2pPr>
            <a:lvl3pPr indent="0" lvl="2" marL="0" algn="r">
              <a:spcBef>
                <a:spcPts val="0"/>
              </a:spcBef>
              <a:spcAft>
                <a:spcPts val="0"/>
              </a:spcAft>
              <a:buNone/>
              <a:defRPr b="0" i="0" sz="800" u="none" cap="none" strike="noStrike">
                <a:solidFill>
                  <a:srgbClr val="898989"/>
                </a:solidFill>
                <a:latin typeface="Arial"/>
                <a:ea typeface="Arial"/>
                <a:cs typeface="Arial"/>
                <a:sym typeface="Arial"/>
              </a:defRPr>
            </a:lvl3pPr>
            <a:lvl4pPr indent="0" lvl="3" marL="0" algn="r">
              <a:spcBef>
                <a:spcPts val="0"/>
              </a:spcBef>
              <a:spcAft>
                <a:spcPts val="0"/>
              </a:spcAft>
              <a:buNone/>
              <a:defRPr b="0" i="0" sz="800" u="none" cap="none" strike="noStrike">
                <a:solidFill>
                  <a:srgbClr val="898989"/>
                </a:solidFill>
                <a:latin typeface="Arial"/>
                <a:ea typeface="Arial"/>
                <a:cs typeface="Arial"/>
                <a:sym typeface="Arial"/>
              </a:defRPr>
            </a:lvl4pPr>
            <a:lvl5pPr indent="0" lvl="4" marL="0" algn="r">
              <a:spcBef>
                <a:spcPts val="0"/>
              </a:spcBef>
              <a:spcAft>
                <a:spcPts val="0"/>
              </a:spcAft>
              <a:buNone/>
              <a:defRPr b="0" i="0" sz="800" u="none" cap="none" strike="noStrike">
                <a:solidFill>
                  <a:srgbClr val="898989"/>
                </a:solidFill>
                <a:latin typeface="Arial"/>
                <a:ea typeface="Arial"/>
                <a:cs typeface="Arial"/>
                <a:sym typeface="Arial"/>
              </a:defRPr>
            </a:lvl5pPr>
            <a:lvl6pPr indent="0" lvl="5" marL="0" algn="r">
              <a:spcBef>
                <a:spcPts val="0"/>
              </a:spcBef>
              <a:spcAft>
                <a:spcPts val="0"/>
              </a:spcAft>
              <a:buNone/>
              <a:defRPr b="0" i="0" sz="800" u="none" cap="none" strike="noStrike">
                <a:solidFill>
                  <a:srgbClr val="898989"/>
                </a:solidFill>
                <a:latin typeface="Arial"/>
                <a:ea typeface="Arial"/>
                <a:cs typeface="Arial"/>
                <a:sym typeface="Arial"/>
              </a:defRPr>
            </a:lvl6pPr>
            <a:lvl7pPr indent="0" lvl="6" marL="0" algn="r">
              <a:spcBef>
                <a:spcPts val="0"/>
              </a:spcBef>
              <a:spcAft>
                <a:spcPts val="0"/>
              </a:spcAft>
              <a:buNone/>
              <a:defRPr b="0" i="0" sz="800" u="none" cap="none" strike="noStrike">
                <a:solidFill>
                  <a:srgbClr val="898989"/>
                </a:solidFill>
                <a:latin typeface="Arial"/>
                <a:ea typeface="Arial"/>
                <a:cs typeface="Arial"/>
                <a:sym typeface="Arial"/>
              </a:defRPr>
            </a:lvl7pPr>
            <a:lvl8pPr indent="0" lvl="7" marL="0" algn="r">
              <a:spcBef>
                <a:spcPts val="0"/>
              </a:spcBef>
              <a:spcAft>
                <a:spcPts val="0"/>
              </a:spcAft>
              <a:buNone/>
              <a:defRPr b="0" i="0" sz="800" u="none" cap="none" strike="noStrike">
                <a:solidFill>
                  <a:srgbClr val="898989"/>
                </a:solidFill>
                <a:latin typeface="Arial"/>
                <a:ea typeface="Arial"/>
                <a:cs typeface="Arial"/>
                <a:sym typeface="Arial"/>
              </a:defRPr>
            </a:lvl8pPr>
            <a:lvl9pPr indent="0" lvl="8" marL="0" algn="r">
              <a:spcBef>
                <a:spcPts val="0"/>
              </a:spcBef>
              <a:spcAft>
                <a:spcPts val="0"/>
              </a:spcAft>
              <a:buNone/>
              <a:defRPr b="0" i="0" sz="8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Blank">
  <p:cSld name="4- Blank">
    <p:spTree>
      <p:nvGrpSpPr>
        <p:cNvPr id="78" name="Shape 78"/>
        <p:cNvGrpSpPr/>
        <p:nvPr/>
      </p:nvGrpSpPr>
      <p:grpSpPr>
        <a:xfrm>
          <a:off x="0" y="0"/>
          <a:ext cx="0" cy="0"/>
          <a:chOff x="0" y="0"/>
          <a:chExt cx="0" cy="0"/>
        </a:xfrm>
      </p:grpSpPr>
      <p:sp>
        <p:nvSpPr>
          <p:cNvPr id="79" name="Google Shape;79;p17"/>
          <p:cNvSpPr txBox="1"/>
          <p:nvPr>
            <p:ph idx="10" type="dt"/>
          </p:nvPr>
        </p:nvSpPr>
        <p:spPr>
          <a:xfrm>
            <a:off x="228600" y="4972052"/>
            <a:ext cx="2133600" cy="102394"/>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7"/>
          <p:cNvSpPr txBox="1"/>
          <p:nvPr>
            <p:ph idx="11" type="ftr"/>
          </p:nvPr>
        </p:nvSpPr>
        <p:spPr>
          <a:xfrm>
            <a:off x="3124200" y="4972052"/>
            <a:ext cx="2895600" cy="102394"/>
          </a:xfrm>
          <a:prstGeom prst="rect">
            <a:avLst/>
          </a:prstGeom>
          <a:noFill/>
          <a:ln>
            <a:noFill/>
          </a:ln>
        </p:spPr>
        <p:txBody>
          <a:bodyPr anchorCtr="0" anchor="ctr" bIns="0" lIns="0" spcFirstLastPara="1" rIns="0" wrap="square" tIns="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17"/>
          <p:cNvSpPr txBox="1"/>
          <p:nvPr>
            <p:ph idx="12" type="sldNum"/>
          </p:nvPr>
        </p:nvSpPr>
        <p:spPr>
          <a:xfrm>
            <a:off x="6858000" y="4972052"/>
            <a:ext cx="2133600" cy="102394"/>
          </a:xfrm>
          <a:prstGeom prst="rect">
            <a:avLst/>
          </a:prstGeom>
          <a:noFill/>
          <a:ln>
            <a:noFill/>
          </a:ln>
        </p:spPr>
        <p:txBody>
          <a:bodyPr anchorCtr="0" anchor="ctr" bIns="0" lIns="0" spcFirstLastPara="1" rIns="0" wrap="square" tIns="0">
            <a:noAutofit/>
          </a:bodyPr>
          <a:lstStyle>
            <a:lvl1pPr indent="0" lvl="0" marL="0" algn="r">
              <a:spcBef>
                <a:spcPts val="0"/>
              </a:spcBef>
              <a:spcAft>
                <a:spcPts val="0"/>
              </a:spcAft>
              <a:buNone/>
              <a:defRPr b="0" i="0" sz="800" u="none" cap="none" strike="noStrike">
                <a:solidFill>
                  <a:srgbClr val="898989"/>
                </a:solidFill>
                <a:latin typeface="Arial"/>
                <a:ea typeface="Arial"/>
                <a:cs typeface="Arial"/>
                <a:sym typeface="Arial"/>
              </a:defRPr>
            </a:lvl1pPr>
            <a:lvl2pPr indent="0" lvl="1" marL="0" algn="r">
              <a:spcBef>
                <a:spcPts val="0"/>
              </a:spcBef>
              <a:spcAft>
                <a:spcPts val="0"/>
              </a:spcAft>
              <a:buNone/>
              <a:defRPr b="0" i="0" sz="800" u="none" cap="none" strike="noStrike">
                <a:solidFill>
                  <a:srgbClr val="898989"/>
                </a:solidFill>
                <a:latin typeface="Arial"/>
                <a:ea typeface="Arial"/>
                <a:cs typeface="Arial"/>
                <a:sym typeface="Arial"/>
              </a:defRPr>
            </a:lvl2pPr>
            <a:lvl3pPr indent="0" lvl="2" marL="0" algn="r">
              <a:spcBef>
                <a:spcPts val="0"/>
              </a:spcBef>
              <a:spcAft>
                <a:spcPts val="0"/>
              </a:spcAft>
              <a:buNone/>
              <a:defRPr b="0" i="0" sz="800" u="none" cap="none" strike="noStrike">
                <a:solidFill>
                  <a:srgbClr val="898989"/>
                </a:solidFill>
                <a:latin typeface="Arial"/>
                <a:ea typeface="Arial"/>
                <a:cs typeface="Arial"/>
                <a:sym typeface="Arial"/>
              </a:defRPr>
            </a:lvl3pPr>
            <a:lvl4pPr indent="0" lvl="3" marL="0" algn="r">
              <a:spcBef>
                <a:spcPts val="0"/>
              </a:spcBef>
              <a:spcAft>
                <a:spcPts val="0"/>
              </a:spcAft>
              <a:buNone/>
              <a:defRPr b="0" i="0" sz="800" u="none" cap="none" strike="noStrike">
                <a:solidFill>
                  <a:srgbClr val="898989"/>
                </a:solidFill>
                <a:latin typeface="Arial"/>
                <a:ea typeface="Arial"/>
                <a:cs typeface="Arial"/>
                <a:sym typeface="Arial"/>
              </a:defRPr>
            </a:lvl4pPr>
            <a:lvl5pPr indent="0" lvl="4" marL="0" algn="r">
              <a:spcBef>
                <a:spcPts val="0"/>
              </a:spcBef>
              <a:spcAft>
                <a:spcPts val="0"/>
              </a:spcAft>
              <a:buNone/>
              <a:defRPr b="0" i="0" sz="800" u="none" cap="none" strike="noStrike">
                <a:solidFill>
                  <a:srgbClr val="898989"/>
                </a:solidFill>
                <a:latin typeface="Arial"/>
                <a:ea typeface="Arial"/>
                <a:cs typeface="Arial"/>
                <a:sym typeface="Arial"/>
              </a:defRPr>
            </a:lvl5pPr>
            <a:lvl6pPr indent="0" lvl="5" marL="0" algn="r">
              <a:spcBef>
                <a:spcPts val="0"/>
              </a:spcBef>
              <a:spcAft>
                <a:spcPts val="0"/>
              </a:spcAft>
              <a:buNone/>
              <a:defRPr b="0" i="0" sz="800" u="none" cap="none" strike="noStrike">
                <a:solidFill>
                  <a:srgbClr val="898989"/>
                </a:solidFill>
                <a:latin typeface="Arial"/>
                <a:ea typeface="Arial"/>
                <a:cs typeface="Arial"/>
                <a:sym typeface="Arial"/>
              </a:defRPr>
            </a:lvl6pPr>
            <a:lvl7pPr indent="0" lvl="6" marL="0" algn="r">
              <a:spcBef>
                <a:spcPts val="0"/>
              </a:spcBef>
              <a:spcAft>
                <a:spcPts val="0"/>
              </a:spcAft>
              <a:buNone/>
              <a:defRPr b="0" i="0" sz="800" u="none" cap="none" strike="noStrike">
                <a:solidFill>
                  <a:srgbClr val="898989"/>
                </a:solidFill>
                <a:latin typeface="Arial"/>
                <a:ea typeface="Arial"/>
                <a:cs typeface="Arial"/>
                <a:sym typeface="Arial"/>
              </a:defRPr>
            </a:lvl7pPr>
            <a:lvl8pPr indent="0" lvl="7" marL="0" algn="r">
              <a:spcBef>
                <a:spcPts val="0"/>
              </a:spcBef>
              <a:spcAft>
                <a:spcPts val="0"/>
              </a:spcAft>
              <a:buNone/>
              <a:defRPr b="0" i="0" sz="800" u="none" cap="none" strike="noStrike">
                <a:solidFill>
                  <a:srgbClr val="898989"/>
                </a:solidFill>
                <a:latin typeface="Arial"/>
                <a:ea typeface="Arial"/>
                <a:cs typeface="Arial"/>
                <a:sym typeface="Arial"/>
              </a:defRPr>
            </a:lvl8pPr>
            <a:lvl9pPr indent="0" lvl="8" marL="0" algn="r">
              <a:spcBef>
                <a:spcPts val="0"/>
              </a:spcBef>
              <a:spcAft>
                <a:spcPts val="0"/>
              </a:spcAft>
              <a:buNone/>
              <a:defRPr b="0" i="0" sz="8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p:nvPr/>
        </p:nvSpPr>
        <p:spPr>
          <a:xfrm>
            <a:off x="0" y="4499376"/>
            <a:ext cx="9144000" cy="685800"/>
          </a:xfrm>
          <a:prstGeom prst="rect">
            <a:avLst/>
          </a:prstGeom>
          <a:solidFill>
            <a:srgbClr val="003B70"/>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52" name="Google Shape;52;p13"/>
          <p:cNvPicPr preferRelativeResize="0"/>
          <p:nvPr/>
        </p:nvPicPr>
        <p:blipFill rotWithShape="1">
          <a:blip r:embed="rId1">
            <a:alphaModFix/>
          </a:blip>
          <a:srcRect b="0" l="0" r="0" t="0"/>
          <a:stretch/>
        </p:blipFill>
        <p:spPr>
          <a:xfrm>
            <a:off x="228600" y="4625578"/>
            <a:ext cx="2071688" cy="430729"/>
          </a:xfrm>
          <a:prstGeom prst="rect">
            <a:avLst/>
          </a:prstGeom>
          <a:noFill/>
          <a:ln>
            <a:noFill/>
          </a:ln>
        </p:spPr>
      </p:pic>
      <p:sp>
        <p:nvSpPr>
          <p:cNvPr id="53" name="Google Shape;53;p13"/>
          <p:cNvSpPr txBox="1"/>
          <p:nvPr>
            <p:ph idx="1" type="body"/>
          </p:nvPr>
        </p:nvSpPr>
        <p:spPr>
          <a:xfrm>
            <a:off x="576265" y="1460897"/>
            <a:ext cx="7881937" cy="2857500"/>
          </a:xfrm>
          <a:prstGeom prst="rect">
            <a:avLst/>
          </a:prstGeom>
          <a:noFill/>
          <a:ln>
            <a:noFill/>
          </a:ln>
        </p:spPr>
        <p:txBody>
          <a:bodyPr anchorCtr="0" anchor="t" bIns="0" lIns="0" spcFirstLastPara="1" rIns="0" wrap="square" tIns="0">
            <a:noAutofit/>
          </a:bodyPr>
          <a:lstStyle>
            <a:lvl1pPr indent="-260350" lvl="0" marL="457200" marR="0" rtl="0" algn="l">
              <a:lnSpc>
                <a:spcPct val="114285"/>
              </a:lnSpc>
              <a:spcBef>
                <a:spcPts val="0"/>
              </a:spcBef>
              <a:spcAft>
                <a:spcPts val="0"/>
              </a:spcAft>
              <a:buClr>
                <a:srgbClr val="173063"/>
              </a:buClr>
              <a:buSzPts val="500"/>
              <a:buFont typeface="Merriweather Sans"/>
              <a:buChar char=" "/>
              <a:defRPr b="0" i="0" sz="2100" u="none" cap="none" strike="noStrike">
                <a:solidFill>
                  <a:srgbClr val="003B70"/>
                </a:solidFill>
                <a:latin typeface="Arial"/>
                <a:ea typeface="Arial"/>
                <a:cs typeface="Arial"/>
                <a:sym typeface="Arial"/>
              </a:defRPr>
            </a:lvl1pPr>
            <a:lvl2pPr indent="-361950" lvl="1" marL="914400" marR="0" rtl="0" algn="l">
              <a:lnSpc>
                <a:spcPct val="114285"/>
              </a:lnSpc>
              <a:spcBef>
                <a:spcPts val="500"/>
              </a:spcBef>
              <a:spcAft>
                <a:spcPts val="0"/>
              </a:spcAft>
              <a:buClr>
                <a:srgbClr val="173063"/>
              </a:buClr>
              <a:buSzPts val="2100"/>
              <a:buFont typeface="Arial"/>
              <a:buChar char="•"/>
              <a:defRPr b="0" i="0" sz="2100" u="none" cap="none" strike="noStrike">
                <a:solidFill>
                  <a:srgbClr val="003B70"/>
                </a:solidFill>
                <a:latin typeface="Arial"/>
                <a:ea typeface="Arial"/>
                <a:cs typeface="Arial"/>
                <a:sym typeface="Arial"/>
              </a:defRPr>
            </a:lvl2pPr>
            <a:lvl3pPr indent="-361950" lvl="2" marL="1371600" marR="0" rtl="0" algn="l">
              <a:lnSpc>
                <a:spcPct val="114285"/>
              </a:lnSpc>
              <a:spcBef>
                <a:spcPts val="500"/>
              </a:spcBef>
              <a:spcAft>
                <a:spcPts val="0"/>
              </a:spcAft>
              <a:buClr>
                <a:srgbClr val="003B70"/>
              </a:buClr>
              <a:buSzPts val="2100"/>
              <a:buFont typeface="Merriweather Sans"/>
              <a:buChar char="-"/>
              <a:defRPr b="0" i="0" sz="2100" u="none" cap="none" strike="noStrike">
                <a:solidFill>
                  <a:srgbClr val="003B70"/>
                </a:solidFill>
                <a:latin typeface="Arial"/>
                <a:ea typeface="Arial"/>
                <a:cs typeface="Arial"/>
                <a:sym typeface="Arial"/>
              </a:defRPr>
            </a:lvl3pPr>
            <a:lvl4pPr indent="-361950" lvl="3" marL="1828800" marR="0" rtl="0" algn="l">
              <a:lnSpc>
                <a:spcPct val="114285"/>
              </a:lnSpc>
              <a:spcBef>
                <a:spcPts val="500"/>
              </a:spcBef>
              <a:spcAft>
                <a:spcPts val="0"/>
              </a:spcAft>
              <a:buClr>
                <a:srgbClr val="003B70"/>
              </a:buClr>
              <a:buSzPts val="2100"/>
              <a:buFont typeface="Merriweather Sans"/>
              <a:buChar char="-"/>
              <a:defRPr b="0" i="0" sz="2100" u="none" cap="none" strike="noStrike">
                <a:solidFill>
                  <a:srgbClr val="003B70"/>
                </a:solidFill>
                <a:latin typeface="Arial"/>
                <a:ea typeface="Arial"/>
                <a:cs typeface="Arial"/>
                <a:sym typeface="Arial"/>
              </a:defRPr>
            </a:lvl4pPr>
            <a:lvl5pPr indent="-361950" lvl="4" marL="2286000" marR="0" rtl="0" algn="l">
              <a:lnSpc>
                <a:spcPct val="114285"/>
              </a:lnSpc>
              <a:spcBef>
                <a:spcPts val="500"/>
              </a:spcBef>
              <a:spcAft>
                <a:spcPts val="0"/>
              </a:spcAft>
              <a:buClr>
                <a:srgbClr val="003B70"/>
              </a:buClr>
              <a:buSzPts val="2100"/>
              <a:buFont typeface="Merriweather Sans"/>
              <a:buChar char="-"/>
              <a:defRPr b="0" i="0" sz="2100" u="none" cap="none" strike="noStrike">
                <a:solidFill>
                  <a:srgbClr val="003B70"/>
                </a:solidFill>
                <a:latin typeface="Arial"/>
                <a:ea typeface="Arial"/>
                <a:cs typeface="Arial"/>
                <a:sym typeface="Arial"/>
              </a:defRPr>
            </a:lvl5pPr>
            <a:lvl6pPr indent="-228600" lvl="5" marL="2743200" marR="0" rtl="0" algn="l">
              <a:spcBef>
                <a:spcPts val="500"/>
              </a:spcBef>
              <a:spcAft>
                <a:spcPts val="0"/>
              </a:spcAft>
              <a:buSzPts val="1100"/>
              <a:buNone/>
              <a:defRPr b="0" i="0" sz="1700" u="none" cap="none" strike="noStrike">
                <a:solidFill>
                  <a:schemeClr val="dk1"/>
                </a:solidFill>
                <a:latin typeface="Arial"/>
                <a:ea typeface="Arial"/>
                <a:cs typeface="Arial"/>
                <a:sym typeface="Arial"/>
              </a:defRPr>
            </a:lvl6pPr>
            <a:lvl7pPr indent="-228600" lvl="6" marL="3200400" marR="0" rtl="0" algn="l">
              <a:spcBef>
                <a:spcPts val="300"/>
              </a:spcBef>
              <a:spcAft>
                <a:spcPts val="0"/>
              </a:spcAft>
              <a:buSzPts val="1100"/>
              <a:buNone/>
              <a:defRPr b="0" i="0" sz="1700" u="none" cap="none" strike="noStrike">
                <a:solidFill>
                  <a:schemeClr val="dk1"/>
                </a:solidFill>
                <a:latin typeface="Arial"/>
                <a:ea typeface="Arial"/>
                <a:cs typeface="Arial"/>
                <a:sym typeface="Arial"/>
              </a:defRPr>
            </a:lvl7pPr>
            <a:lvl8pPr indent="-228600" lvl="7" marL="3657600" marR="0" rtl="0" algn="l">
              <a:spcBef>
                <a:spcPts val="300"/>
              </a:spcBef>
              <a:spcAft>
                <a:spcPts val="0"/>
              </a:spcAft>
              <a:buSzPts val="1100"/>
              <a:buNone/>
              <a:defRPr b="0" i="0" sz="1700" u="none" cap="none" strike="noStrike">
                <a:solidFill>
                  <a:schemeClr val="dk1"/>
                </a:solidFill>
                <a:latin typeface="Arial"/>
                <a:ea typeface="Arial"/>
                <a:cs typeface="Arial"/>
                <a:sym typeface="Arial"/>
              </a:defRPr>
            </a:lvl8pPr>
            <a:lvl9pPr indent="-228600" lvl="8" marL="4114800" marR="0" rtl="0" algn="l">
              <a:spcBef>
                <a:spcPts val="300"/>
              </a:spcBef>
              <a:spcAft>
                <a:spcPts val="0"/>
              </a:spcAft>
              <a:buSzPts val="1100"/>
              <a:buNone/>
              <a:defRPr b="0" i="0" sz="1700" u="none" cap="none" strike="noStrike">
                <a:solidFill>
                  <a:schemeClr val="dk1"/>
                </a:solidFill>
                <a:latin typeface="Arial"/>
                <a:ea typeface="Arial"/>
                <a:cs typeface="Arial"/>
                <a:sym typeface="Arial"/>
              </a:defRPr>
            </a:lvl9pPr>
          </a:lstStyle>
          <a:p/>
        </p:txBody>
      </p:sp>
      <p:sp>
        <p:nvSpPr>
          <p:cNvPr id="54" name="Google Shape;54;p13"/>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lvl1pPr lvl="0" marR="0" rtl="0" algn="l">
              <a:lnSpc>
                <a:spcPct val="104999"/>
              </a:lnSpc>
              <a:spcBef>
                <a:spcPts val="0"/>
              </a:spcBef>
              <a:spcAft>
                <a:spcPts val="0"/>
              </a:spcAft>
              <a:buSzPts val="1100"/>
              <a:buNone/>
              <a:defRPr b="0" i="0" sz="3000" u="none" cap="none" strike="noStrike">
                <a:solidFill>
                  <a:srgbClr val="003B70"/>
                </a:solidFill>
                <a:latin typeface="Arial"/>
                <a:ea typeface="Arial"/>
                <a:cs typeface="Arial"/>
                <a:sym typeface="Arial"/>
              </a:defRPr>
            </a:lvl1pPr>
            <a:lvl2pPr lvl="1" marR="0" rtl="0" algn="l">
              <a:lnSpc>
                <a:spcPct val="104999"/>
              </a:lnSpc>
              <a:spcBef>
                <a:spcPts val="0"/>
              </a:spcBef>
              <a:spcAft>
                <a:spcPts val="0"/>
              </a:spcAft>
              <a:buSzPts val="1100"/>
              <a:buNone/>
              <a:defRPr b="0" i="0" sz="3000" u="none" cap="none" strike="noStrike">
                <a:solidFill>
                  <a:srgbClr val="003B70"/>
                </a:solidFill>
                <a:latin typeface="Arial"/>
                <a:ea typeface="Arial"/>
                <a:cs typeface="Arial"/>
                <a:sym typeface="Arial"/>
              </a:defRPr>
            </a:lvl2pPr>
            <a:lvl3pPr lvl="2" marR="0" rtl="0" algn="l">
              <a:lnSpc>
                <a:spcPct val="104999"/>
              </a:lnSpc>
              <a:spcBef>
                <a:spcPts val="0"/>
              </a:spcBef>
              <a:spcAft>
                <a:spcPts val="0"/>
              </a:spcAft>
              <a:buSzPts val="1100"/>
              <a:buNone/>
              <a:defRPr b="0" i="0" sz="3000" u="none" cap="none" strike="noStrike">
                <a:solidFill>
                  <a:srgbClr val="003B70"/>
                </a:solidFill>
                <a:latin typeface="Arial"/>
                <a:ea typeface="Arial"/>
                <a:cs typeface="Arial"/>
                <a:sym typeface="Arial"/>
              </a:defRPr>
            </a:lvl3pPr>
            <a:lvl4pPr lvl="3" marR="0" rtl="0" algn="l">
              <a:lnSpc>
                <a:spcPct val="104999"/>
              </a:lnSpc>
              <a:spcBef>
                <a:spcPts val="0"/>
              </a:spcBef>
              <a:spcAft>
                <a:spcPts val="0"/>
              </a:spcAft>
              <a:buSzPts val="1100"/>
              <a:buNone/>
              <a:defRPr b="0" i="0" sz="3000" u="none" cap="none" strike="noStrike">
                <a:solidFill>
                  <a:srgbClr val="003B70"/>
                </a:solidFill>
                <a:latin typeface="Arial"/>
                <a:ea typeface="Arial"/>
                <a:cs typeface="Arial"/>
                <a:sym typeface="Arial"/>
              </a:defRPr>
            </a:lvl4pPr>
            <a:lvl5pPr lvl="4" marR="0" rtl="0" algn="l">
              <a:lnSpc>
                <a:spcPct val="104999"/>
              </a:lnSpc>
              <a:spcBef>
                <a:spcPts val="0"/>
              </a:spcBef>
              <a:spcAft>
                <a:spcPts val="0"/>
              </a:spcAft>
              <a:buSzPts val="1100"/>
              <a:buNone/>
              <a:defRPr b="0" i="0" sz="3000" u="none" cap="none" strike="noStrike">
                <a:solidFill>
                  <a:srgbClr val="003B70"/>
                </a:solidFill>
                <a:latin typeface="Arial"/>
                <a:ea typeface="Arial"/>
                <a:cs typeface="Arial"/>
                <a:sym typeface="Arial"/>
              </a:defRPr>
            </a:lvl5pPr>
            <a:lvl6pPr lvl="5" marR="0" rtl="0" algn="l">
              <a:spcBef>
                <a:spcPts val="0"/>
              </a:spcBef>
              <a:spcAft>
                <a:spcPts val="0"/>
              </a:spcAft>
              <a:buSzPts val="1100"/>
              <a:buNone/>
              <a:defRPr b="1" i="0" sz="2400" u="none" cap="none" strike="noStrike">
                <a:solidFill>
                  <a:srgbClr val="71BEFF"/>
                </a:solidFill>
                <a:latin typeface="Palatino"/>
                <a:ea typeface="Palatino"/>
                <a:cs typeface="Palatino"/>
                <a:sym typeface="Palatino"/>
              </a:defRPr>
            </a:lvl6pPr>
            <a:lvl7pPr lvl="6" marR="0" rtl="0" algn="l">
              <a:spcBef>
                <a:spcPts val="0"/>
              </a:spcBef>
              <a:spcAft>
                <a:spcPts val="0"/>
              </a:spcAft>
              <a:buSzPts val="1100"/>
              <a:buNone/>
              <a:defRPr b="1" i="0" sz="2400" u="none" cap="none" strike="noStrike">
                <a:solidFill>
                  <a:srgbClr val="71BEFF"/>
                </a:solidFill>
                <a:latin typeface="Palatino"/>
                <a:ea typeface="Palatino"/>
                <a:cs typeface="Palatino"/>
                <a:sym typeface="Palatino"/>
              </a:defRPr>
            </a:lvl7pPr>
            <a:lvl8pPr lvl="7" marR="0" rtl="0" algn="l">
              <a:spcBef>
                <a:spcPts val="0"/>
              </a:spcBef>
              <a:spcAft>
                <a:spcPts val="0"/>
              </a:spcAft>
              <a:buSzPts val="1100"/>
              <a:buNone/>
              <a:defRPr b="1" i="0" sz="2400" u="none" cap="none" strike="noStrike">
                <a:solidFill>
                  <a:srgbClr val="71BEFF"/>
                </a:solidFill>
                <a:latin typeface="Palatino"/>
                <a:ea typeface="Palatino"/>
                <a:cs typeface="Palatino"/>
                <a:sym typeface="Palatino"/>
              </a:defRPr>
            </a:lvl8pPr>
            <a:lvl9pPr lvl="8" marR="0" rtl="0" algn="l">
              <a:spcBef>
                <a:spcPts val="0"/>
              </a:spcBef>
              <a:spcAft>
                <a:spcPts val="0"/>
              </a:spcAft>
              <a:buSzPts val="1100"/>
              <a:buNone/>
              <a:defRPr b="1" i="0" sz="2400" u="none" cap="none" strike="noStrike">
                <a:solidFill>
                  <a:srgbClr val="71BEFF"/>
                </a:solidFill>
                <a:latin typeface="Palatino"/>
                <a:ea typeface="Palatino"/>
                <a:cs typeface="Palatino"/>
                <a:sym typeface="Palatino"/>
              </a:defRPr>
            </a:lvl9pPr>
          </a:lstStyle>
          <a:p/>
        </p:txBody>
      </p:sp>
      <p:sp>
        <p:nvSpPr>
          <p:cNvPr id="55" name="Google Shape;55;p13"/>
          <p:cNvSpPr txBox="1"/>
          <p:nvPr>
            <p:ph idx="10" type="dt"/>
          </p:nvPr>
        </p:nvSpPr>
        <p:spPr>
          <a:xfrm>
            <a:off x="228600" y="4972052"/>
            <a:ext cx="2133600" cy="102394"/>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100"/>
              <a:buNone/>
              <a:defRPr b="0" i="0" sz="800" u="none" cap="none" strike="noStrike">
                <a:solidFill>
                  <a:srgbClr val="898989"/>
                </a:solidFill>
                <a:latin typeface="Arial"/>
                <a:ea typeface="Arial"/>
                <a:cs typeface="Arial"/>
                <a:sym typeface="Arial"/>
              </a:defRPr>
            </a:lvl1pPr>
            <a:lvl2pPr lvl="1" marR="0" rtl="0" algn="l">
              <a:spcBef>
                <a:spcPts val="0"/>
              </a:spcBef>
              <a:spcAft>
                <a:spcPts val="0"/>
              </a:spcAft>
              <a:buSzPts val="11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800" u="none" cap="none" strike="noStrike">
                <a:solidFill>
                  <a:schemeClr val="dk1"/>
                </a:solidFill>
                <a:latin typeface="Arial"/>
                <a:ea typeface="Arial"/>
                <a:cs typeface="Arial"/>
                <a:sym typeface="Arial"/>
              </a:defRPr>
            </a:lvl9pPr>
          </a:lstStyle>
          <a:p/>
        </p:txBody>
      </p:sp>
      <p:sp>
        <p:nvSpPr>
          <p:cNvPr id="56" name="Google Shape;56;p13"/>
          <p:cNvSpPr txBox="1"/>
          <p:nvPr>
            <p:ph idx="11" type="ftr"/>
          </p:nvPr>
        </p:nvSpPr>
        <p:spPr>
          <a:xfrm>
            <a:off x="3124200" y="4972052"/>
            <a:ext cx="2895600" cy="102394"/>
          </a:xfrm>
          <a:prstGeom prst="rect">
            <a:avLst/>
          </a:prstGeom>
          <a:noFill/>
          <a:ln>
            <a:noFill/>
          </a:ln>
        </p:spPr>
        <p:txBody>
          <a:bodyPr anchorCtr="0" anchor="ctr" bIns="0" lIns="0" spcFirstLastPara="1" rIns="0" wrap="square" tIns="0">
            <a:noAutofit/>
          </a:bodyPr>
          <a:lstStyle>
            <a:lvl1pPr lvl="0" marR="0" rtl="0" algn="ctr">
              <a:spcBef>
                <a:spcPts val="0"/>
              </a:spcBef>
              <a:spcAft>
                <a:spcPts val="0"/>
              </a:spcAft>
              <a:buSzPts val="1100"/>
              <a:buNone/>
              <a:defRPr b="0" i="0" sz="800" u="none" cap="none" strike="noStrike">
                <a:solidFill>
                  <a:srgbClr val="888888"/>
                </a:solidFill>
                <a:latin typeface="Arial"/>
                <a:ea typeface="Arial"/>
                <a:cs typeface="Arial"/>
                <a:sym typeface="Arial"/>
              </a:defRPr>
            </a:lvl1pPr>
            <a:lvl2pPr lvl="1" marR="0" rtl="0" algn="l">
              <a:spcBef>
                <a:spcPts val="0"/>
              </a:spcBef>
              <a:spcAft>
                <a:spcPts val="0"/>
              </a:spcAft>
              <a:buSzPts val="11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800" u="none" cap="none" strike="noStrike">
                <a:solidFill>
                  <a:schemeClr val="dk1"/>
                </a:solidFill>
                <a:latin typeface="Arial"/>
                <a:ea typeface="Arial"/>
                <a:cs typeface="Arial"/>
                <a:sym typeface="Arial"/>
              </a:defRPr>
            </a:lvl9pPr>
          </a:lstStyle>
          <a:p/>
        </p:txBody>
      </p:sp>
      <p:sp>
        <p:nvSpPr>
          <p:cNvPr id="57" name="Google Shape;57;p13"/>
          <p:cNvSpPr txBox="1"/>
          <p:nvPr>
            <p:ph idx="12" type="sldNum"/>
          </p:nvPr>
        </p:nvSpPr>
        <p:spPr>
          <a:xfrm>
            <a:off x="6858000" y="4972052"/>
            <a:ext cx="2133600" cy="102394"/>
          </a:xfrm>
          <a:prstGeom prst="rect">
            <a:avLst/>
          </a:prstGeom>
          <a:noFill/>
          <a:ln>
            <a:noFill/>
          </a:ln>
        </p:spPr>
        <p:txBody>
          <a:bodyPr anchorCtr="0" anchor="ctr" bIns="0" lIns="0" spcFirstLastPara="1" rIns="0" wrap="square" tIns="0">
            <a:noAutofit/>
          </a:bodyPr>
          <a:lstStyle>
            <a:lvl1pPr indent="0" lvl="0" marL="0" marR="0" rtl="0" algn="r">
              <a:spcBef>
                <a:spcPts val="0"/>
              </a:spcBef>
              <a:spcAft>
                <a:spcPts val="0"/>
              </a:spcAft>
              <a:buNone/>
              <a:defRPr b="0" i="0" sz="800" u="none" cap="none" strike="noStrike">
                <a:solidFill>
                  <a:srgbClr val="898989"/>
                </a:solidFill>
                <a:latin typeface="Arial"/>
                <a:ea typeface="Arial"/>
                <a:cs typeface="Arial"/>
                <a:sym typeface="Arial"/>
              </a:defRPr>
            </a:lvl1pPr>
            <a:lvl2pPr indent="0" lvl="1" marL="0" marR="0" rtl="0" algn="r">
              <a:spcBef>
                <a:spcPts val="0"/>
              </a:spcBef>
              <a:spcAft>
                <a:spcPts val="0"/>
              </a:spcAft>
              <a:buNone/>
              <a:defRPr b="0" i="0" sz="800" u="none" cap="none" strike="noStrike">
                <a:solidFill>
                  <a:srgbClr val="898989"/>
                </a:solidFill>
                <a:latin typeface="Arial"/>
                <a:ea typeface="Arial"/>
                <a:cs typeface="Arial"/>
                <a:sym typeface="Arial"/>
              </a:defRPr>
            </a:lvl2pPr>
            <a:lvl3pPr indent="0" lvl="2" marL="0" marR="0" rtl="0" algn="r">
              <a:spcBef>
                <a:spcPts val="0"/>
              </a:spcBef>
              <a:spcAft>
                <a:spcPts val="0"/>
              </a:spcAft>
              <a:buNone/>
              <a:defRPr b="0" i="0" sz="800" u="none" cap="none" strike="noStrike">
                <a:solidFill>
                  <a:srgbClr val="898989"/>
                </a:solidFill>
                <a:latin typeface="Arial"/>
                <a:ea typeface="Arial"/>
                <a:cs typeface="Arial"/>
                <a:sym typeface="Arial"/>
              </a:defRPr>
            </a:lvl3pPr>
            <a:lvl4pPr indent="0" lvl="3" marL="0" marR="0" rtl="0" algn="r">
              <a:spcBef>
                <a:spcPts val="0"/>
              </a:spcBef>
              <a:spcAft>
                <a:spcPts val="0"/>
              </a:spcAft>
              <a:buNone/>
              <a:defRPr b="0" i="0" sz="800" u="none" cap="none" strike="noStrike">
                <a:solidFill>
                  <a:srgbClr val="898989"/>
                </a:solidFill>
                <a:latin typeface="Arial"/>
                <a:ea typeface="Arial"/>
                <a:cs typeface="Arial"/>
                <a:sym typeface="Arial"/>
              </a:defRPr>
            </a:lvl4pPr>
            <a:lvl5pPr indent="0" lvl="4" marL="0" marR="0" rtl="0" algn="r">
              <a:spcBef>
                <a:spcPts val="0"/>
              </a:spcBef>
              <a:spcAft>
                <a:spcPts val="0"/>
              </a:spcAft>
              <a:buNone/>
              <a:defRPr b="0" i="0" sz="800" u="none" cap="none" strike="noStrike">
                <a:solidFill>
                  <a:srgbClr val="898989"/>
                </a:solidFill>
                <a:latin typeface="Arial"/>
                <a:ea typeface="Arial"/>
                <a:cs typeface="Arial"/>
                <a:sym typeface="Arial"/>
              </a:defRPr>
            </a:lvl5pPr>
            <a:lvl6pPr indent="0" lvl="5" marL="0" marR="0" rtl="0" algn="r">
              <a:spcBef>
                <a:spcPts val="0"/>
              </a:spcBef>
              <a:spcAft>
                <a:spcPts val="0"/>
              </a:spcAft>
              <a:buNone/>
              <a:defRPr b="0" i="0" sz="800" u="none" cap="none" strike="noStrike">
                <a:solidFill>
                  <a:srgbClr val="898989"/>
                </a:solidFill>
                <a:latin typeface="Arial"/>
                <a:ea typeface="Arial"/>
                <a:cs typeface="Arial"/>
                <a:sym typeface="Arial"/>
              </a:defRPr>
            </a:lvl6pPr>
            <a:lvl7pPr indent="0" lvl="6" marL="0" marR="0" rtl="0" algn="r">
              <a:spcBef>
                <a:spcPts val="0"/>
              </a:spcBef>
              <a:spcAft>
                <a:spcPts val="0"/>
              </a:spcAft>
              <a:buNone/>
              <a:defRPr b="0" i="0" sz="800" u="none" cap="none" strike="noStrike">
                <a:solidFill>
                  <a:srgbClr val="898989"/>
                </a:solidFill>
                <a:latin typeface="Arial"/>
                <a:ea typeface="Arial"/>
                <a:cs typeface="Arial"/>
                <a:sym typeface="Arial"/>
              </a:defRPr>
            </a:lvl7pPr>
            <a:lvl8pPr indent="0" lvl="7" marL="0" marR="0" rtl="0" algn="r">
              <a:spcBef>
                <a:spcPts val="0"/>
              </a:spcBef>
              <a:spcAft>
                <a:spcPts val="0"/>
              </a:spcAft>
              <a:buNone/>
              <a:defRPr b="0" i="0" sz="800" u="none" cap="none" strike="noStrike">
                <a:solidFill>
                  <a:srgbClr val="898989"/>
                </a:solidFill>
                <a:latin typeface="Arial"/>
                <a:ea typeface="Arial"/>
                <a:cs typeface="Arial"/>
                <a:sym typeface="Arial"/>
              </a:defRPr>
            </a:lvl8pPr>
            <a:lvl9pPr indent="0" lvl="8" marL="0" marR="0" rtl="0" algn="r">
              <a:spcBef>
                <a:spcPts val="0"/>
              </a:spcBef>
              <a:spcAft>
                <a:spcPts val="0"/>
              </a:spcAft>
              <a:buNone/>
              <a:defRPr b="0" i="0" sz="8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6" name="Shape 86"/>
        <p:cNvGrpSpPr/>
        <p:nvPr/>
      </p:nvGrpSpPr>
      <p:grpSpPr>
        <a:xfrm>
          <a:off x="0" y="0"/>
          <a:ext cx="0" cy="0"/>
          <a:chOff x="0" y="0"/>
          <a:chExt cx="0" cy="0"/>
        </a:xfrm>
      </p:grpSpPr>
      <p:sp>
        <p:nvSpPr>
          <p:cNvPr id="87" name="Google Shape;87;p18"/>
          <p:cNvSpPr txBox="1"/>
          <p:nvPr>
            <p:ph type="title"/>
          </p:nvPr>
        </p:nvSpPr>
        <p:spPr>
          <a:xfrm>
            <a:off x="685800" y="1200150"/>
            <a:ext cx="7772400" cy="2057400"/>
          </a:xfrm>
          <a:prstGeom prst="rect">
            <a:avLst/>
          </a:prstGeom>
          <a:noFill/>
          <a:ln>
            <a:noFill/>
          </a:ln>
        </p:spPr>
        <p:txBody>
          <a:bodyPr anchorCtr="0" anchor="ctr" bIns="0" lIns="0" spcFirstLastPara="1" rIns="0" wrap="square" tIns="0">
            <a:noAutofit/>
          </a:bodyPr>
          <a:lstStyle/>
          <a:p>
            <a:pPr indent="0" lvl="0" marL="0" rtl="0" algn="ctr">
              <a:lnSpc>
                <a:spcPct val="104999"/>
              </a:lnSpc>
              <a:spcBef>
                <a:spcPts val="0"/>
              </a:spcBef>
              <a:spcAft>
                <a:spcPts val="0"/>
              </a:spcAft>
              <a:buNone/>
            </a:pPr>
            <a:r>
              <a:rPr lang="en"/>
              <a:t>Diabetic Readmission Risk Prediction</a:t>
            </a:r>
            <a:endParaRPr/>
          </a:p>
        </p:txBody>
      </p:sp>
      <p:grpSp>
        <p:nvGrpSpPr>
          <p:cNvPr id="88" name="Google Shape;88;p18"/>
          <p:cNvGrpSpPr/>
          <p:nvPr/>
        </p:nvGrpSpPr>
        <p:grpSpPr>
          <a:xfrm>
            <a:off x="593319" y="3090348"/>
            <a:ext cx="7957361" cy="346249"/>
            <a:chOff x="545894" y="4120464"/>
            <a:chExt cx="10609815" cy="461665"/>
          </a:xfrm>
        </p:grpSpPr>
        <p:sp>
          <p:nvSpPr>
            <p:cNvPr id="89" name="Google Shape;89;p18"/>
            <p:cNvSpPr txBox="1"/>
            <p:nvPr/>
          </p:nvSpPr>
          <p:spPr>
            <a:xfrm>
              <a:off x="545894" y="4120464"/>
              <a:ext cx="2548133" cy="461665"/>
            </a:xfrm>
            <a:prstGeom prst="rect">
              <a:avLst/>
            </a:prstGeom>
            <a:noFill/>
            <a:ln>
              <a:noFill/>
            </a:ln>
          </p:spPr>
          <p:txBody>
            <a:bodyPr anchorCtr="0" anchor="ctr" bIns="34275" lIns="68575" spcFirstLastPara="1" rIns="68575" wrap="square" tIns="34275">
              <a:spAutoFit/>
            </a:bodyPr>
            <a:lstStyle/>
            <a:p>
              <a:pPr indent="0" lvl="0" marL="0" marR="0" rtl="0" algn="ctr">
                <a:spcBef>
                  <a:spcPts val="0"/>
                </a:spcBef>
                <a:spcAft>
                  <a:spcPts val="0"/>
                </a:spcAft>
                <a:buClr>
                  <a:schemeClr val="dk1"/>
                </a:buClr>
                <a:buSzPts val="1800"/>
                <a:buFont typeface="Arial"/>
                <a:buNone/>
              </a:pPr>
              <a:r>
                <a:rPr b="0" i="0" lang="en" sz="1800" u="none" cap="none" strike="noStrike">
                  <a:solidFill>
                    <a:schemeClr val="dk1"/>
                  </a:solidFill>
                  <a:latin typeface="Arial"/>
                  <a:ea typeface="Arial"/>
                  <a:cs typeface="Arial"/>
                  <a:sym typeface="Arial"/>
                </a:rPr>
                <a:t>Jonathan Agustin</a:t>
              </a:r>
              <a:endParaRPr b="0" i="0" sz="1800" u="none" cap="none" strike="noStrike">
                <a:solidFill>
                  <a:schemeClr val="dk1"/>
                </a:solidFill>
                <a:latin typeface="Arial"/>
                <a:ea typeface="Arial"/>
                <a:cs typeface="Arial"/>
                <a:sym typeface="Arial"/>
              </a:endParaRPr>
            </a:p>
          </p:txBody>
        </p:sp>
        <p:sp>
          <p:nvSpPr>
            <p:cNvPr id="90" name="Google Shape;90;p18"/>
            <p:cNvSpPr txBox="1"/>
            <p:nvPr/>
          </p:nvSpPr>
          <p:spPr>
            <a:xfrm>
              <a:off x="3885119" y="4120464"/>
              <a:ext cx="2840842" cy="461665"/>
            </a:xfrm>
            <a:prstGeom prst="rect">
              <a:avLst/>
            </a:prstGeom>
            <a:noFill/>
            <a:ln>
              <a:noFill/>
            </a:ln>
          </p:spPr>
          <p:txBody>
            <a:bodyPr anchorCtr="0" anchor="ctr" bIns="34275" lIns="68575" spcFirstLastPara="1" rIns="68575" wrap="square" tIns="34275">
              <a:spAutoFit/>
            </a:bodyPr>
            <a:lstStyle/>
            <a:p>
              <a:pPr indent="0" lvl="0" marL="0" marR="0" rtl="0" algn="ctr">
                <a:spcBef>
                  <a:spcPts val="0"/>
                </a:spcBef>
                <a:spcAft>
                  <a:spcPts val="0"/>
                </a:spcAft>
                <a:buClr>
                  <a:schemeClr val="dk1"/>
                </a:buClr>
                <a:buSzPts val="1800"/>
                <a:buFont typeface="Arial"/>
                <a:buNone/>
              </a:pPr>
              <a:r>
                <a:rPr b="0" i="0" lang="en" sz="1800" u="none" cap="none" strike="noStrike">
                  <a:solidFill>
                    <a:schemeClr val="dk1"/>
                  </a:solidFill>
                  <a:latin typeface="Arial"/>
                  <a:ea typeface="Arial"/>
                  <a:cs typeface="Arial"/>
                  <a:sym typeface="Arial"/>
                </a:rPr>
                <a:t>Zach Robertson</a:t>
              </a:r>
              <a:endParaRPr b="0" i="0" sz="1800" u="none" cap="none" strike="noStrike">
                <a:solidFill>
                  <a:schemeClr val="dk1"/>
                </a:solidFill>
                <a:latin typeface="Arial"/>
                <a:ea typeface="Arial"/>
                <a:cs typeface="Arial"/>
                <a:sym typeface="Arial"/>
              </a:endParaRPr>
            </a:p>
          </p:txBody>
        </p:sp>
        <p:sp>
          <p:nvSpPr>
            <p:cNvPr id="91" name="Google Shape;91;p18"/>
            <p:cNvSpPr txBox="1"/>
            <p:nvPr/>
          </p:nvSpPr>
          <p:spPr>
            <a:xfrm>
              <a:off x="7517053" y="4120484"/>
              <a:ext cx="3638656" cy="461624"/>
            </a:xfrm>
            <a:prstGeom prst="rect">
              <a:avLst/>
            </a:prstGeom>
            <a:noFill/>
            <a:ln>
              <a:noFill/>
            </a:ln>
          </p:spPr>
          <p:txBody>
            <a:bodyPr anchorCtr="0" anchor="ctr" bIns="34275" lIns="68575" spcFirstLastPara="1" rIns="68575" wrap="square" tIns="34275">
              <a:spAutoFit/>
            </a:bodyPr>
            <a:lstStyle/>
            <a:p>
              <a:pPr indent="0" lvl="0" marL="0" marR="0" rtl="0" algn="ctr">
                <a:spcBef>
                  <a:spcPts val="0"/>
                </a:spcBef>
                <a:spcAft>
                  <a:spcPts val="0"/>
                </a:spcAft>
                <a:buClr>
                  <a:schemeClr val="dk1"/>
                </a:buClr>
                <a:buSzPts val="1800"/>
                <a:buFont typeface="Arial"/>
                <a:buNone/>
              </a:pPr>
              <a:r>
                <a:rPr b="0" i="0" lang="en" sz="1800" u="none" cap="none" strike="noStrike">
                  <a:solidFill>
                    <a:schemeClr val="dk1"/>
                  </a:solidFill>
                  <a:latin typeface="Arial"/>
                  <a:ea typeface="Arial"/>
                  <a:cs typeface="Arial"/>
                  <a:sym typeface="Arial"/>
                </a:rPr>
                <a:t>Lisa Vo</a:t>
              </a:r>
              <a:endParaRPr b="0" i="0" sz="1800" u="none" cap="none" strike="noStrike">
                <a:solidFill>
                  <a:schemeClr val="dk1"/>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10</a:t>
            </a:r>
            <a:endParaRPr/>
          </a:p>
        </p:txBody>
      </p:sp>
      <p:sp>
        <p:nvSpPr>
          <p:cNvPr id="167" name="Google Shape;167;p27"/>
          <p:cNvSpPr txBox="1"/>
          <p:nvPr>
            <p:ph idx="1" type="body"/>
          </p:nvPr>
        </p:nvSpPr>
        <p:spPr>
          <a:xfrm>
            <a:off x="576074" y="1460750"/>
            <a:ext cx="2601300" cy="2832300"/>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Clr>
                <a:schemeClr val="dk1"/>
              </a:buClr>
              <a:buSzPts val="500"/>
              <a:buFont typeface="Arial"/>
              <a:buNone/>
            </a:pPr>
            <a:r>
              <a:rPr lang="en" sz="1400"/>
              <a:t>Custom data quality checks, such as monitoring patient age distribution, are in place to detect issues with the data ingestion process, ensuring reliable and accurate input for the model.</a:t>
            </a:r>
            <a:endParaRPr sz="1400"/>
          </a:p>
          <a:p>
            <a:pPr indent="-25400" lvl="0" marL="63500" rtl="0" algn="l">
              <a:lnSpc>
                <a:spcPct val="114285"/>
              </a:lnSpc>
              <a:spcBef>
                <a:spcPts val="0"/>
              </a:spcBef>
              <a:spcAft>
                <a:spcPts val="0"/>
              </a:spcAft>
              <a:buSzPts val="500"/>
              <a:buNone/>
            </a:pPr>
            <a:r>
              <a:t/>
            </a:r>
            <a:endParaRPr/>
          </a:p>
        </p:txBody>
      </p:sp>
      <p:pic>
        <p:nvPicPr>
          <p:cNvPr id="168" name="Google Shape;168;p27"/>
          <p:cNvPicPr preferRelativeResize="0"/>
          <p:nvPr/>
        </p:nvPicPr>
        <p:blipFill>
          <a:blip r:embed="rId3">
            <a:alphaModFix/>
          </a:blip>
          <a:stretch>
            <a:fillRect/>
          </a:stretch>
        </p:blipFill>
        <p:spPr>
          <a:xfrm>
            <a:off x="4069900" y="945575"/>
            <a:ext cx="4642388" cy="3467100"/>
          </a:xfrm>
          <a:prstGeom prst="rect">
            <a:avLst/>
          </a:prstGeom>
          <a:noFill/>
          <a:ln>
            <a:noFill/>
          </a:ln>
        </p:spPr>
      </p:pic>
      <p:sp>
        <p:nvSpPr>
          <p:cNvPr id="169" name="Google Shape;169;p27"/>
          <p:cNvSpPr txBox="1"/>
          <p:nvPr/>
        </p:nvSpPr>
        <p:spPr>
          <a:xfrm>
            <a:off x="5906050" y="142050"/>
            <a:ext cx="1420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FF00FF"/>
                </a:solidFill>
              </a:rPr>
              <a:t>Example</a:t>
            </a:r>
            <a:endParaRPr b="1" sz="2100">
              <a:solidFill>
                <a:srgbClr val="FF00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8"/>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11</a:t>
            </a:r>
            <a:endParaRPr/>
          </a:p>
        </p:txBody>
      </p:sp>
      <p:sp>
        <p:nvSpPr>
          <p:cNvPr id="176" name="Google Shape;176;p28"/>
          <p:cNvSpPr txBox="1"/>
          <p:nvPr>
            <p:ph idx="1" type="body"/>
          </p:nvPr>
        </p:nvSpPr>
        <p:spPr>
          <a:xfrm>
            <a:off x="576073" y="1460750"/>
            <a:ext cx="2750700" cy="2832300"/>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rPr lang="en" sz="1400"/>
              <a:t>Our continuous integration and deployment pipeline, implemented with GitHub Actions, automates updates to the system, ensuring smooth and reliable model deployment.</a:t>
            </a:r>
            <a:endParaRPr sz="1400"/>
          </a:p>
        </p:txBody>
      </p:sp>
      <p:pic>
        <p:nvPicPr>
          <p:cNvPr id="177" name="Google Shape;177;p28"/>
          <p:cNvPicPr preferRelativeResize="0"/>
          <p:nvPr/>
        </p:nvPicPr>
        <p:blipFill>
          <a:blip r:embed="rId3">
            <a:alphaModFix/>
          </a:blip>
          <a:stretch>
            <a:fillRect/>
          </a:stretch>
        </p:blipFill>
        <p:spPr>
          <a:xfrm>
            <a:off x="4319000" y="1460750"/>
            <a:ext cx="3520575" cy="1716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12</a:t>
            </a:r>
            <a:endParaRPr/>
          </a:p>
        </p:txBody>
      </p:sp>
      <p:sp>
        <p:nvSpPr>
          <p:cNvPr id="184" name="Google Shape;184;p29"/>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0"/>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13</a:t>
            </a:r>
            <a:endParaRPr/>
          </a:p>
        </p:txBody>
      </p:sp>
      <p:sp>
        <p:nvSpPr>
          <p:cNvPr id="191" name="Google Shape;191;p30"/>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1"/>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14</a:t>
            </a:r>
            <a:endParaRPr/>
          </a:p>
        </p:txBody>
      </p:sp>
      <p:sp>
        <p:nvSpPr>
          <p:cNvPr id="198" name="Google Shape;198;p31"/>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2"/>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15</a:t>
            </a:r>
            <a:endParaRPr/>
          </a:p>
        </p:txBody>
      </p:sp>
      <p:sp>
        <p:nvSpPr>
          <p:cNvPr id="205" name="Google Shape;205;p32"/>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3"/>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16</a:t>
            </a:r>
            <a:endParaRPr/>
          </a:p>
        </p:txBody>
      </p:sp>
      <p:sp>
        <p:nvSpPr>
          <p:cNvPr id="212" name="Google Shape;212;p33"/>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4"/>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18</a:t>
            </a:r>
            <a:endParaRPr/>
          </a:p>
        </p:txBody>
      </p:sp>
      <p:sp>
        <p:nvSpPr>
          <p:cNvPr id="219" name="Google Shape;219;p34"/>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5"/>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19</a:t>
            </a:r>
            <a:endParaRPr/>
          </a:p>
        </p:txBody>
      </p:sp>
      <p:sp>
        <p:nvSpPr>
          <p:cNvPr id="226" name="Google Shape;226;p35"/>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6"/>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20</a:t>
            </a:r>
            <a:endParaRPr/>
          </a:p>
        </p:txBody>
      </p:sp>
      <p:sp>
        <p:nvSpPr>
          <p:cNvPr id="233" name="Google Shape;233;p36"/>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2</a:t>
            </a:r>
            <a:endParaRPr/>
          </a:p>
        </p:txBody>
      </p:sp>
      <p:sp>
        <p:nvSpPr>
          <p:cNvPr id="98" name="Google Shape;98;p19"/>
          <p:cNvSpPr txBox="1"/>
          <p:nvPr>
            <p:ph idx="1" type="body"/>
          </p:nvPr>
        </p:nvSpPr>
        <p:spPr>
          <a:xfrm>
            <a:off x="576073" y="1460750"/>
            <a:ext cx="3451500" cy="2760900"/>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rPr lang="en" sz="1400"/>
              <a:t>Hospitals face high costs due to diabetic patient readmissions, with 20% of patients returning within 30 days of discharge. Our solution uses machine learning to predict high-risk patients, enabling interventions that could reduce readmission rates by 10%, saving mid-sized hospitals up to $5 million annually and improving patient health outcomes.</a:t>
            </a:r>
            <a:endParaRPr sz="1400"/>
          </a:p>
        </p:txBody>
      </p:sp>
      <p:pic>
        <p:nvPicPr>
          <p:cNvPr id="99" name="Google Shape;99;p19"/>
          <p:cNvPicPr preferRelativeResize="0"/>
          <p:nvPr/>
        </p:nvPicPr>
        <p:blipFill>
          <a:blip r:embed="rId3">
            <a:alphaModFix/>
          </a:blip>
          <a:stretch>
            <a:fillRect/>
          </a:stretch>
        </p:blipFill>
        <p:spPr>
          <a:xfrm>
            <a:off x="5085748" y="754550"/>
            <a:ext cx="3467100" cy="3467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7"/>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21</a:t>
            </a:r>
            <a:endParaRPr/>
          </a:p>
        </p:txBody>
      </p:sp>
      <p:sp>
        <p:nvSpPr>
          <p:cNvPr id="240" name="Google Shape;240;p37"/>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8"/>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22</a:t>
            </a:r>
            <a:endParaRPr/>
          </a:p>
        </p:txBody>
      </p:sp>
      <p:sp>
        <p:nvSpPr>
          <p:cNvPr id="247" name="Google Shape;247;p38"/>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9"/>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23</a:t>
            </a:r>
            <a:endParaRPr/>
          </a:p>
        </p:txBody>
      </p:sp>
      <p:sp>
        <p:nvSpPr>
          <p:cNvPr id="254" name="Google Shape;254;p39"/>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0"/>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24</a:t>
            </a:r>
            <a:endParaRPr/>
          </a:p>
        </p:txBody>
      </p:sp>
      <p:sp>
        <p:nvSpPr>
          <p:cNvPr id="261" name="Google Shape;261;p40"/>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1"/>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25</a:t>
            </a:r>
            <a:endParaRPr/>
          </a:p>
        </p:txBody>
      </p:sp>
      <p:sp>
        <p:nvSpPr>
          <p:cNvPr id="268" name="Google Shape;268;p41"/>
          <p:cNvSpPr txBox="1"/>
          <p:nvPr>
            <p:ph idx="1" type="body"/>
          </p:nvPr>
        </p:nvSpPr>
        <p:spPr>
          <a:xfrm>
            <a:off x="576072" y="1460754"/>
            <a:ext cx="7882128" cy="2832354"/>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3</a:t>
            </a:r>
            <a:endParaRPr/>
          </a:p>
        </p:txBody>
      </p:sp>
      <p:sp>
        <p:nvSpPr>
          <p:cNvPr id="106" name="Google Shape;106;p20"/>
          <p:cNvSpPr txBox="1"/>
          <p:nvPr>
            <p:ph idx="1" type="body"/>
          </p:nvPr>
        </p:nvSpPr>
        <p:spPr>
          <a:xfrm>
            <a:off x="576073" y="1460750"/>
            <a:ext cx="3499800" cy="2825400"/>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rPr lang="en" sz="1300"/>
              <a:t>Our machine learning system architecture is built on AWS, using Amazon SageMaker for model training and deployment. Data is stored in Amazon S3, processed through AWS Glue, and computations are handled serverlessly via AWS Lambda. This design ensures scalability, regulatory compliance, and minimal maintenance.</a:t>
            </a:r>
            <a:endParaRPr sz="1300"/>
          </a:p>
        </p:txBody>
      </p:sp>
      <p:pic>
        <p:nvPicPr>
          <p:cNvPr id="107" name="Google Shape;107;p20"/>
          <p:cNvPicPr preferRelativeResize="0"/>
          <p:nvPr/>
        </p:nvPicPr>
        <p:blipFill>
          <a:blip r:embed="rId3">
            <a:alphaModFix/>
          </a:blip>
          <a:stretch>
            <a:fillRect/>
          </a:stretch>
        </p:blipFill>
        <p:spPr>
          <a:xfrm>
            <a:off x="5085523" y="819050"/>
            <a:ext cx="3467100" cy="3467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4</a:t>
            </a:r>
            <a:endParaRPr/>
          </a:p>
        </p:txBody>
      </p:sp>
      <p:sp>
        <p:nvSpPr>
          <p:cNvPr id="114" name="Google Shape;114;p21"/>
          <p:cNvSpPr txBox="1"/>
          <p:nvPr>
            <p:ph idx="1" type="body"/>
          </p:nvPr>
        </p:nvSpPr>
        <p:spPr>
          <a:xfrm>
            <a:off x="576073" y="1460750"/>
            <a:ext cx="3629400" cy="2857800"/>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rPr lang="en" sz="1400"/>
              <a:t>Our system uses the SageMaker Feature Store to organize key patient data into groups such as demographics, medical history, current visit data, and derived features. This organization allows easy feature reuse, version control, and ensures reproducibility.</a:t>
            </a:r>
            <a:endParaRPr sz="1400"/>
          </a:p>
        </p:txBody>
      </p:sp>
      <p:sp>
        <p:nvSpPr>
          <p:cNvPr id="115" name="Google Shape;115;p21"/>
          <p:cNvSpPr/>
          <p:nvPr/>
        </p:nvSpPr>
        <p:spPr>
          <a:xfrm>
            <a:off x="4949400" y="873425"/>
            <a:ext cx="3121800" cy="2857800"/>
          </a:xfrm>
          <a:prstGeom prst="flowChartConnector">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 name="Google Shape;116;p21"/>
          <p:cNvSpPr txBox="1"/>
          <p:nvPr/>
        </p:nvSpPr>
        <p:spPr>
          <a:xfrm>
            <a:off x="5806650" y="1536575"/>
            <a:ext cx="970500" cy="3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003B70"/>
                </a:solidFill>
              </a:rPr>
              <a:t>Patient Data</a:t>
            </a:r>
            <a:endParaRPr sz="1100">
              <a:solidFill>
                <a:srgbClr val="003B70"/>
              </a:solidFill>
            </a:endParaRPr>
          </a:p>
        </p:txBody>
      </p:sp>
      <p:sp>
        <p:nvSpPr>
          <p:cNvPr id="117" name="Google Shape;117;p21"/>
          <p:cNvSpPr txBox="1"/>
          <p:nvPr/>
        </p:nvSpPr>
        <p:spPr>
          <a:xfrm>
            <a:off x="6525300" y="2008750"/>
            <a:ext cx="1545900" cy="3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003B70"/>
                </a:solidFill>
              </a:rPr>
              <a:t>Demographics</a:t>
            </a:r>
            <a:endParaRPr sz="1100">
              <a:solidFill>
                <a:srgbClr val="003B70"/>
              </a:solidFill>
            </a:endParaRPr>
          </a:p>
        </p:txBody>
      </p:sp>
      <p:sp>
        <p:nvSpPr>
          <p:cNvPr id="118" name="Google Shape;118;p21"/>
          <p:cNvSpPr txBox="1"/>
          <p:nvPr/>
        </p:nvSpPr>
        <p:spPr>
          <a:xfrm>
            <a:off x="5335075" y="2008750"/>
            <a:ext cx="1652400" cy="3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003B70"/>
                </a:solidFill>
              </a:rPr>
              <a:t>Medical History</a:t>
            </a:r>
            <a:endParaRPr sz="1100">
              <a:solidFill>
                <a:srgbClr val="003B70"/>
              </a:solidFill>
            </a:endParaRPr>
          </a:p>
        </p:txBody>
      </p:sp>
      <p:sp>
        <p:nvSpPr>
          <p:cNvPr id="119" name="Google Shape;119;p21"/>
          <p:cNvSpPr txBox="1"/>
          <p:nvPr/>
        </p:nvSpPr>
        <p:spPr>
          <a:xfrm>
            <a:off x="5554800" y="2418150"/>
            <a:ext cx="1432800" cy="3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003B70"/>
                </a:solidFill>
              </a:rPr>
              <a:t>Current </a:t>
            </a:r>
            <a:r>
              <a:rPr lang="en" sz="1100">
                <a:solidFill>
                  <a:srgbClr val="003B70"/>
                </a:solidFill>
              </a:rPr>
              <a:t>visit</a:t>
            </a:r>
            <a:r>
              <a:rPr lang="en" sz="1100">
                <a:solidFill>
                  <a:srgbClr val="003B70"/>
                </a:solidFill>
              </a:rPr>
              <a:t> Data</a:t>
            </a:r>
            <a:endParaRPr sz="1100">
              <a:solidFill>
                <a:srgbClr val="003B70"/>
              </a:solidFill>
            </a:endParaRPr>
          </a:p>
        </p:txBody>
      </p:sp>
      <p:sp>
        <p:nvSpPr>
          <p:cNvPr id="120" name="Google Shape;120;p21"/>
          <p:cNvSpPr txBox="1"/>
          <p:nvPr/>
        </p:nvSpPr>
        <p:spPr>
          <a:xfrm>
            <a:off x="6083450" y="2736050"/>
            <a:ext cx="1545900" cy="3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003B70"/>
                </a:solidFill>
              </a:rPr>
              <a:t>Derived Features</a:t>
            </a:r>
            <a:endParaRPr sz="1100">
              <a:solidFill>
                <a:srgbClr val="003B70"/>
              </a:solidFill>
            </a:endParaRPr>
          </a:p>
        </p:txBody>
      </p:sp>
      <p:sp>
        <p:nvSpPr>
          <p:cNvPr id="121" name="Google Shape;121;p21"/>
          <p:cNvSpPr txBox="1"/>
          <p:nvPr/>
        </p:nvSpPr>
        <p:spPr>
          <a:xfrm>
            <a:off x="5589300" y="438425"/>
            <a:ext cx="1842000" cy="43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rgbClr val="003B70"/>
                </a:solidFill>
              </a:rPr>
              <a:t>Feature Store</a:t>
            </a:r>
            <a:endParaRPr sz="1500">
              <a:solidFill>
                <a:srgbClr val="003B7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5</a:t>
            </a:r>
            <a:endParaRPr/>
          </a:p>
        </p:txBody>
      </p:sp>
      <p:sp>
        <p:nvSpPr>
          <p:cNvPr id="128" name="Google Shape;128;p22"/>
          <p:cNvSpPr txBox="1"/>
          <p:nvPr>
            <p:ph idx="1" type="body"/>
          </p:nvPr>
        </p:nvSpPr>
        <p:spPr>
          <a:xfrm>
            <a:off x="576073" y="1460750"/>
            <a:ext cx="3241200" cy="28323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We manage our data using AWS SageMaker Feature Store, which organizes the data used by our machine learning model into several feature groups:</a:t>
            </a:r>
            <a:endParaRPr sz="1100">
              <a:solidFill>
                <a:schemeClr val="dk1"/>
              </a:solidFill>
            </a:endParaRPr>
          </a:p>
          <a:p>
            <a:pPr indent="-298450" lvl="0" marL="457200" rtl="0" algn="l">
              <a:lnSpc>
                <a:spcPct val="115000"/>
              </a:lnSpc>
              <a:spcBef>
                <a:spcPts val="1200"/>
              </a:spcBef>
              <a:spcAft>
                <a:spcPts val="0"/>
              </a:spcAft>
              <a:buClr>
                <a:schemeClr val="dk1"/>
              </a:buClr>
              <a:buSzPts val="1100"/>
              <a:buFont typeface="Arial"/>
              <a:buAutoNum type="arabicPeriod"/>
            </a:pPr>
            <a:r>
              <a:rPr b="1" lang="en" sz="1100">
                <a:solidFill>
                  <a:schemeClr val="dk1"/>
                </a:solidFill>
              </a:rPr>
              <a:t>Patient Demographics</a:t>
            </a:r>
            <a:r>
              <a:rPr lang="en" sz="1100">
                <a:solidFill>
                  <a:schemeClr val="dk1"/>
                </a:solidFill>
              </a:rPr>
              <a:t> – Includes age, gender, and ethnicity.</a:t>
            </a:r>
            <a:endParaRPr sz="1100">
              <a:solidFill>
                <a:schemeClr val="dk1"/>
              </a:solidFill>
            </a:endParaRPr>
          </a:p>
          <a:p>
            <a:pPr indent="-298450" lvl="0" marL="457200" rtl="0" algn="l">
              <a:lnSpc>
                <a:spcPct val="115000"/>
              </a:lnSpc>
              <a:spcBef>
                <a:spcPts val="0"/>
              </a:spcBef>
              <a:spcAft>
                <a:spcPts val="0"/>
              </a:spcAft>
              <a:buClr>
                <a:schemeClr val="dk1"/>
              </a:buClr>
              <a:buSzPts val="1100"/>
              <a:buFont typeface="Arial"/>
              <a:buAutoNum type="arabicPeriod"/>
            </a:pPr>
            <a:r>
              <a:rPr b="1" lang="en" sz="1100">
                <a:solidFill>
                  <a:schemeClr val="dk1"/>
                </a:solidFill>
              </a:rPr>
              <a:t>Medical History</a:t>
            </a:r>
            <a:r>
              <a:rPr lang="en" sz="1100">
                <a:solidFill>
                  <a:schemeClr val="dk1"/>
                </a:solidFill>
              </a:rPr>
              <a:t> – Contains previous diagnoses and treatments.</a:t>
            </a:r>
            <a:endParaRPr sz="1100">
              <a:solidFill>
                <a:schemeClr val="dk1"/>
              </a:solidFill>
            </a:endParaRPr>
          </a:p>
          <a:p>
            <a:pPr indent="-298450" lvl="0" marL="457200" rtl="0" algn="l">
              <a:lnSpc>
                <a:spcPct val="115000"/>
              </a:lnSpc>
              <a:spcBef>
                <a:spcPts val="0"/>
              </a:spcBef>
              <a:spcAft>
                <a:spcPts val="0"/>
              </a:spcAft>
              <a:buClr>
                <a:schemeClr val="dk1"/>
              </a:buClr>
              <a:buSzPts val="1100"/>
              <a:buFont typeface="Arial"/>
              <a:buAutoNum type="arabicPeriod"/>
            </a:pPr>
            <a:r>
              <a:rPr b="1" lang="en" sz="1100">
                <a:solidFill>
                  <a:schemeClr val="dk1"/>
                </a:solidFill>
              </a:rPr>
              <a:t>Current Visit Data</a:t>
            </a:r>
            <a:r>
              <a:rPr lang="en" sz="1100">
                <a:solidFill>
                  <a:schemeClr val="dk1"/>
                </a:solidFill>
              </a:rPr>
              <a:t> – Provides details about the patient’s most recent hospital stay.</a:t>
            </a:r>
            <a:endParaRPr sz="1100">
              <a:solidFill>
                <a:schemeClr val="dk1"/>
              </a:solidFill>
            </a:endParaRPr>
          </a:p>
          <a:p>
            <a:pPr indent="-298450" lvl="0" marL="457200" rtl="0" algn="l">
              <a:lnSpc>
                <a:spcPct val="115000"/>
              </a:lnSpc>
              <a:spcBef>
                <a:spcPts val="0"/>
              </a:spcBef>
              <a:spcAft>
                <a:spcPts val="0"/>
              </a:spcAft>
              <a:buClr>
                <a:schemeClr val="dk1"/>
              </a:buClr>
              <a:buSzPts val="1100"/>
              <a:buFont typeface="Arial"/>
              <a:buAutoNum type="arabicPeriod"/>
            </a:pPr>
            <a:r>
              <a:rPr b="1" lang="en" sz="1100">
                <a:solidFill>
                  <a:schemeClr val="dk1"/>
                </a:solidFill>
              </a:rPr>
              <a:t>Derived Features</a:t>
            </a:r>
            <a:r>
              <a:rPr lang="en" sz="1100">
                <a:solidFill>
                  <a:schemeClr val="dk1"/>
                </a:solidFill>
              </a:rPr>
              <a:t> – Newly calculated data points that enhance predictive accuracy.</a:t>
            </a:r>
            <a:endParaRPr sz="1100">
              <a:solidFill>
                <a:schemeClr val="dk1"/>
              </a:solidFill>
            </a:endParaRPr>
          </a:p>
          <a:p>
            <a:pPr indent="-25400" lvl="0" marL="63500" rtl="0" algn="l">
              <a:lnSpc>
                <a:spcPct val="114285"/>
              </a:lnSpc>
              <a:spcBef>
                <a:spcPts val="1200"/>
              </a:spcBef>
              <a:spcAft>
                <a:spcPts val="0"/>
              </a:spcAft>
              <a:buSzPts val="500"/>
              <a:buNone/>
            </a:pPr>
            <a:r>
              <a:t/>
            </a:r>
            <a:endParaRPr sz="1400"/>
          </a:p>
        </p:txBody>
      </p:sp>
      <p:pic>
        <p:nvPicPr>
          <p:cNvPr id="129" name="Google Shape;129;p22"/>
          <p:cNvPicPr preferRelativeResize="0"/>
          <p:nvPr/>
        </p:nvPicPr>
        <p:blipFill>
          <a:blip r:embed="rId3">
            <a:alphaModFix/>
          </a:blip>
          <a:stretch>
            <a:fillRect/>
          </a:stretch>
        </p:blipFill>
        <p:spPr>
          <a:xfrm>
            <a:off x="3969673" y="1524000"/>
            <a:ext cx="5021926" cy="249003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6</a:t>
            </a:r>
            <a:endParaRPr/>
          </a:p>
        </p:txBody>
      </p:sp>
      <p:sp>
        <p:nvSpPr>
          <p:cNvPr id="136" name="Google Shape;136;p23"/>
          <p:cNvSpPr txBox="1"/>
          <p:nvPr>
            <p:ph idx="1" type="body"/>
          </p:nvPr>
        </p:nvSpPr>
        <p:spPr>
          <a:xfrm>
            <a:off x="576073" y="1460750"/>
            <a:ext cx="2594100" cy="2832300"/>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rPr lang="en" sz="1400"/>
              <a:t>In our 'patient_demographics' feature group, data like age, gender, and ethnicity are stored. This approach promotes collaboration across teams and ensures feature consistency and trackability over time.</a:t>
            </a:r>
            <a:endParaRPr sz="1400"/>
          </a:p>
        </p:txBody>
      </p:sp>
      <p:pic>
        <p:nvPicPr>
          <p:cNvPr id="137" name="Google Shape;137;p23"/>
          <p:cNvPicPr preferRelativeResize="0"/>
          <p:nvPr/>
        </p:nvPicPr>
        <p:blipFill>
          <a:blip r:embed="rId3">
            <a:alphaModFix/>
          </a:blip>
          <a:stretch>
            <a:fillRect/>
          </a:stretch>
        </p:blipFill>
        <p:spPr>
          <a:xfrm>
            <a:off x="5202798" y="756975"/>
            <a:ext cx="3467100" cy="3467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7</a:t>
            </a:r>
            <a:endParaRPr/>
          </a:p>
        </p:txBody>
      </p:sp>
      <p:sp>
        <p:nvSpPr>
          <p:cNvPr id="144" name="Google Shape;144;p24"/>
          <p:cNvSpPr txBox="1"/>
          <p:nvPr>
            <p:ph idx="1" type="body"/>
          </p:nvPr>
        </p:nvSpPr>
        <p:spPr>
          <a:xfrm>
            <a:off x="576075" y="1460750"/>
            <a:ext cx="3710100" cy="2825400"/>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rPr lang="en" sz="1400"/>
              <a:t>We monitor system performance using AWS CloudWatch, tracking metrics like CPU utilization, memory usage, and API latency. Alerts are set for predefined thresholds to ensure proactive issue resolution.</a:t>
            </a:r>
            <a:endParaRPr sz="1400"/>
          </a:p>
        </p:txBody>
      </p:sp>
      <p:pic>
        <p:nvPicPr>
          <p:cNvPr id="145" name="Google Shape;145;p24"/>
          <p:cNvPicPr preferRelativeResize="0"/>
          <p:nvPr/>
        </p:nvPicPr>
        <p:blipFill>
          <a:blip r:embed="rId3">
            <a:alphaModFix/>
          </a:blip>
          <a:stretch>
            <a:fillRect/>
          </a:stretch>
        </p:blipFill>
        <p:spPr>
          <a:xfrm>
            <a:off x="4857225" y="896000"/>
            <a:ext cx="3429000" cy="2390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8</a:t>
            </a:r>
            <a:endParaRPr/>
          </a:p>
        </p:txBody>
      </p:sp>
      <p:sp>
        <p:nvSpPr>
          <p:cNvPr id="152" name="Google Shape;152;p25"/>
          <p:cNvSpPr txBox="1"/>
          <p:nvPr>
            <p:ph idx="1" type="body"/>
          </p:nvPr>
        </p:nvSpPr>
        <p:spPr>
          <a:xfrm>
            <a:off x="576073" y="1460750"/>
            <a:ext cx="2900400" cy="2832300"/>
          </a:xfrm>
          <a:prstGeom prst="rect">
            <a:avLst/>
          </a:prstGeom>
          <a:noFill/>
          <a:ln>
            <a:noFill/>
          </a:ln>
        </p:spPr>
        <p:txBody>
          <a:bodyPr anchorCtr="0" anchor="t" bIns="0" lIns="0" spcFirstLastPara="1" rIns="0" wrap="square" tIns="0">
            <a:noAutofit/>
          </a:bodyPr>
          <a:lstStyle/>
          <a:p>
            <a:pPr indent="-25400" lvl="0" marL="63500" rtl="0" algn="l">
              <a:lnSpc>
                <a:spcPct val="114285"/>
              </a:lnSpc>
              <a:spcBef>
                <a:spcPts val="0"/>
              </a:spcBef>
              <a:spcAft>
                <a:spcPts val="0"/>
              </a:spcAft>
              <a:buSzPts val="500"/>
              <a:buNone/>
            </a:pPr>
            <a:r>
              <a:rPr lang="en" sz="1400"/>
              <a:t>SageMaker Model Monitor tracks prediction distribution, feature importance, and accuracy over time. This allows us to detect performance degradation and shifts in prediction patterns.</a:t>
            </a:r>
            <a:endParaRPr sz="1400"/>
          </a:p>
        </p:txBody>
      </p:sp>
      <p:pic>
        <p:nvPicPr>
          <p:cNvPr id="153" name="Google Shape;153;p25"/>
          <p:cNvPicPr preferRelativeResize="0"/>
          <p:nvPr/>
        </p:nvPicPr>
        <p:blipFill>
          <a:blip r:embed="rId3">
            <a:alphaModFix/>
          </a:blip>
          <a:stretch>
            <a:fillRect/>
          </a:stretch>
        </p:blipFill>
        <p:spPr>
          <a:xfrm>
            <a:off x="3613923" y="1149175"/>
            <a:ext cx="5362726" cy="2949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685800" y="514350"/>
            <a:ext cx="7772400" cy="857250"/>
          </a:xfrm>
          <a:prstGeom prst="rect">
            <a:avLst/>
          </a:prstGeom>
          <a:noFill/>
          <a:ln>
            <a:noFill/>
          </a:ln>
        </p:spPr>
        <p:txBody>
          <a:bodyPr anchorCtr="0" anchor="ctr" bIns="0" lIns="0" spcFirstLastPara="1" rIns="0" wrap="square" tIns="0">
            <a:noAutofit/>
          </a:bodyPr>
          <a:lstStyle/>
          <a:p>
            <a:pPr indent="0" lvl="0" marL="0" rtl="0" algn="l">
              <a:lnSpc>
                <a:spcPct val="104999"/>
              </a:lnSpc>
              <a:spcBef>
                <a:spcPts val="0"/>
              </a:spcBef>
              <a:spcAft>
                <a:spcPts val="0"/>
              </a:spcAft>
              <a:buNone/>
            </a:pPr>
            <a:r>
              <a:rPr lang="en"/>
              <a:t>Slide 9</a:t>
            </a:r>
            <a:endParaRPr/>
          </a:p>
        </p:txBody>
      </p:sp>
      <p:sp>
        <p:nvSpPr>
          <p:cNvPr id="160" name="Google Shape;160;p26"/>
          <p:cNvSpPr txBox="1"/>
          <p:nvPr>
            <p:ph idx="1" type="body"/>
          </p:nvPr>
        </p:nvSpPr>
        <p:spPr>
          <a:xfrm>
            <a:off x="1076550" y="1371600"/>
            <a:ext cx="6765900" cy="28323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We use Amazon SageMaker Model Monitor to continuously track the performance of our machine learning model. This tool helps us in the following ways:</a:t>
            </a:r>
            <a:endParaRPr sz="1100">
              <a:solidFill>
                <a:schemeClr val="dk1"/>
              </a:solidFill>
            </a:endParaRPr>
          </a:p>
          <a:p>
            <a:pPr indent="-298450" lvl="0" marL="457200" rtl="0" algn="l">
              <a:lnSpc>
                <a:spcPct val="115000"/>
              </a:lnSpc>
              <a:spcBef>
                <a:spcPts val="1200"/>
              </a:spcBef>
              <a:spcAft>
                <a:spcPts val="0"/>
              </a:spcAft>
              <a:buClr>
                <a:schemeClr val="dk1"/>
              </a:buClr>
              <a:buSzPts val="1100"/>
              <a:buFont typeface="Arial"/>
              <a:buAutoNum type="arabicPeriod"/>
            </a:pPr>
            <a:r>
              <a:rPr b="1" lang="en" sz="1100">
                <a:solidFill>
                  <a:schemeClr val="dk1"/>
                </a:solidFill>
              </a:rPr>
              <a:t>Prediction Distribution:</a:t>
            </a:r>
            <a:r>
              <a:rPr lang="en" sz="1100">
                <a:solidFill>
                  <a:schemeClr val="dk1"/>
                </a:solidFill>
              </a:rPr>
              <a:t> Monitors if the model is predicting high risk for more (or fewer) patients than usual.</a:t>
            </a:r>
            <a:endParaRPr sz="1100">
              <a:solidFill>
                <a:schemeClr val="dk1"/>
              </a:solidFill>
            </a:endParaRPr>
          </a:p>
          <a:p>
            <a:pPr indent="-298450" lvl="0" marL="457200" rtl="0" algn="l">
              <a:lnSpc>
                <a:spcPct val="115000"/>
              </a:lnSpc>
              <a:spcBef>
                <a:spcPts val="0"/>
              </a:spcBef>
              <a:spcAft>
                <a:spcPts val="0"/>
              </a:spcAft>
              <a:buClr>
                <a:schemeClr val="dk1"/>
              </a:buClr>
              <a:buSzPts val="1100"/>
              <a:buFont typeface="Arial"/>
              <a:buAutoNum type="arabicPeriod"/>
            </a:pPr>
            <a:r>
              <a:rPr b="1" lang="en" sz="1100">
                <a:solidFill>
                  <a:schemeClr val="dk1"/>
                </a:solidFill>
              </a:rPr>
              <a:t>Feature Importance:</a:t>
            </a:r>
            <a:r>
              <a:rPr lang="en" sz="1100">
                <a:solidFill>
                  <a:schemeClr val="dk1"/>
                </a:solidFill>
              </a:rPr>
              <a:t> Tracks changes in the importance of features, alerting us if the model starts relying too much on a single feature.</a:t>
            </a:r>
            <a:endParaRPr sz="1100">
              <a:solidFill>
                <a:schemeClr val="dk1"/>
              </a:solidFill>
            </a:endParaRPr>
          </a:p>
          <a:p>
            <a:pPr indent="-298450" lvl="0" marL="457200" rtl="0" algn="l">
              <a:lnSpc>
                <a:spcPct val="115000"/>
              </a:lnSpc>
              <a:spcBef>
                <a:spcPts val="0"/>
              </a:spcBef>
              <a:spcAft>
                <a:spcPts val="0"/>
              </a:spcAft>
              <a:buClr>
                <a:schemeClr val="dk1"/>
              </a:buClr>
              <a:buSzPts val="1100"/>
              <a:buFont typeface="Arial"/>
              <a:buAutoNum type="arabicPeriod"/>
            </a:pPr>
            <a:r>
              <a:rPr b="1" lang="en" sz="1100">
                <a:solidFill>
                  <a:schemeClr val="dk1"/>
                </a:solidFill>
              </a:rPr>
              <a:t>Accuracy Over Time:</a:t>
            </a:r>
            <a:r>
              <a:rPr lang="en" sz="1100">
                <a:solidFill>
                  <a:schemeClr val="dk1"/>
                </a:solidFill>
              </a:rPr>
              <a:t> Detects any degradation in model performance, allowing us to take corrective action promptly.</a:t>
            </a:r>
            <a:endParaRPr sz="1100">
              <a:solidFill>
                <a:schemeClr val="dk1"/>
              </a:solidFill>
            </a:endParaRPr>
          </a:p>
          <a:p>
            <a:pPr indent="-25400" lvl="0" marL="63500" rtl="0" algn="l">
              <a:lnSpc>
                <a:spcPct val="114285"/>
              </a:lnSpc>
              <a:spcBef>
                <a:spcPts val="1200"/>
              </a:spcBef>
              <a:spcAft>
                <a:spcPts val="0"/>
              </a:spcAft>
              <a:buSzPts val="500"/>
              <a:buNone/>
            </a:pPr>
            <a:r>
              <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